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1" r:id="rId3"/>
    <p:sldId id="257" r:id="rId4"/>
    <p:sldId id="258" r:id="rId5"/>
    <p:sldId id="260" r:id="rId6"/>
    <p:sldId id="262" r:id="rId7"/>
    <p:sldId id="263" r:id="rId8"/>
    <p:sldId id="259" r:id="rId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46A"/>
    <a:srgbClr val="092223"/>
    <a:srgbClr val="D3A420"/>
    <a:srgbClr val="125853"/>
    <a:srgbClr val="5E6373"/>
    <a:srgbClr val="A8B1AA"/>
    <a:srgbClr val="DE8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autoAdjust="0"/>
    <p:restoredTop sz="94517"/>
  </p:normalViewPr>
  <p:slideViewPr>
    <p:cSldViewPr snapToGrid="0">
      <p:cViewPr varScale="1">
        <p:scale>
          <a:sx n="105" d="100"/>
          <a:sy n="105" d="100"/>
        </p:scale>
        <p:origin x="88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025B1-274C-044F-9F65-2D810736B1B9}" type="datetimeFigureOut">
              <a:rPr lang="en-US" smtClean="0"/>
              <a:t>5/14/2025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E8CFC-70F1-8347-8FF4-73641439D591}" type="slidenum">
              <a:rPr lang="en-US" smtClean="0"/>
              <a:t>‹#›</a:t>
            </a:fld>
            <a:endParaRPr lang="en-US"/>
          </a:p>
        </p:txBody>
      </p:sp>
    </p:spTree>
    <p:extLst>
      <p:ext uri="{BB962C8B-B14F-4D97-AF65-F5344CB8AC3E}">
        <p14:creationId xmlns:p14="http://schemas.microsoft.com/office/powerpoint/2010/main" val="4130451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E8CFC-70F1-8347-8FF4-73641439D591}" type="slidenum">
              <a:rPr lang="en-US" smtClean="0"/>
              <a:t>1</a:t>
            </a:fld>
            <a:endParaRPr lang="en-US"/>
          </a:p>
        </p:txBody>
      </p:sp>
    </p:spTree>
    <p:extLst>
      <p:ext uri="{BB962C8B-B14F-4D97-AF65-F5344CB8AC3E}">
        <p14:creationId xmlns:p14="http://schemas.microsoft.com/office/powerpoint/2010/main" val="82705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Book" panose="02000503020000020003" pitchFamily="2" charset="0"/>
                <a:ea typeface="Calibri" panose="020F0502020204030204" pitchFamily="34" charset="0"/>
                <a:cs typeface="Times New Roman" panose="02020603050405020304" pitchFamily="18" charset="0"/>
              </a:rPr>
              <a:t>Explique el concepto de identidad en Cristo utilizando Efesios 2:10. Destaca que somos obras maestras de Dios, creadas para las buenas obras.</a:t>
            </a:r>
            <a:endParaRPr lang="en-US" dirty="0"/>
          </a:p>
        </p:txBody>
      </p:sp>
      <p:sp>
        <p:nvSpPr>
          <p:cNvPr id="4" name="Slide Number Placeholder 3"/>
          <p:cNvSpPr>
            <a:spLocks noGrp="1"/>
          </p:cNvSpPr>
          <p:nvPr>
            <p:ph type="sldNum" sz="quarter" idx="5"/>
          </p:nvPr>
        </p:nvSpPr>
        <p:spPr/>
        <p:txBody>
          <a:bodyPr/>
          <a:lstStyle/>
          <a:p>
            <a:fld id="{5EFE8CFC-70F1-8347-8FF4-73641439D591}" type="slidenum">
              <a:rPr lang="en-US" smtClean="0"/>
              <a:t>4</a:t>
            </a:fld>
            <a:endParaRPr lang="en-US"/>
          </a:p>
        </p:txBody>
      </p:sp>
    </p:spTree>
    <p:extLst>
      <p:ext uri="{BB962C8B-B14F-4D97-AF65-F5344CB8AC3E}">
        <p14:creationId xmlns:p14="http://schemas.microsoft.com/office/powerpoint/2010/main" val="3374594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dirty="0">
                <a:effectLst/>
                <a:latin typeface="Avenir Book" panose="02000503020000020003" pitchFamily="2" charset="0"/>
                <a:ea typeface="Calibri" panose="020F0502020204030204" pitchFamily="34" charset="0"/>
                <a:cs typeface="Times New Roman" panose="02020603050405020304" pitchFamily="18" charset="0"/>
              </a:rPr>
              <a:t>Analicen la importancia de la cercanía con Dios utilizando Juan 15:5. Explique el concepto de permanecer en Cristo y los beneficios de tener una relación cercana con Él.</a:t>
            </a:r>
            <a:endParaRPr lang="en-US" dirty="0"/>
          </a:p>
        </p:txBody>
      </p:sp>
      <p:sp>
        <p:nvSpPr>
          <p:cNvPr id="4" name="Slide Number Placeholder 3"/>
          <p:cNvSpPr>
            <a:spLocks noGrp="1"/>
          </p:cNvSpPr>
          <p:nvPr>
            <p:ph type="sldNum" sz="quarter" idx="5"/>
          </p:nvPr>
        </p:nvSpPr>
        <p:spPr/>
        <p:txBody>
          <a:bodyPr/>
          <a:lstStyle/>
          <a:p>
            <a:fld id="{5EFE8CFC-70F1-8347-8FF4-73641439D591}" type="slidenum">
              <a:rPr lang="en-US" smtClean="0"/>
              <a:t>5</a:t>
            </a:fld>
            <a:endParaRPr lang="en-US"/>
          </a:p>
        </p:txBody>
      </p:sp>
    </p:spTree>
    <p:extLst>
      <p:ext uri="{BB962C8B-B14F-4D97-AF65-F5344CB8AC3E}">
        <p14:creationId xmlns:p14="http://schemas.microsoft.com/office/powerpoint/2010/main" val="301858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s-ES" sz="1800" dirty="0">
                <a:effectLst/>
                <a:latin typeface="Avenir Book" panose="02000503020000020003" pitchFamily="2" charset="0"/>
                <a:ea typeface="Calibri" panose="020F0502020204030204" pitchFamily="34" charset="0"/>
                <a:cs typeface="Times New Roman" panose="02020603050405020304" pitchFamily="18" charset="0"/>
              </a:rPr>
              <a:t>Analicen la importancia de la cercanía con Dios utilizando Juan 15:5. Introduzca el acrónimo MORAR y proporcione ejemplos prácticos para cada punto.</a:t>
            </a:r>
            <a:endParaRPr lang="en-US" dirty="0"/>
          </a:p>
        </p:txBody>
      </p:sp>
      <p:sp>
        <p:nvSpPr>
          <p:cNvPr id="4" name="Slide Number Placeholder 3"/>
          <p:cNvSpPr>
            <a:spLocks noGrp="1"/>
          </p:cNvSpPr>
          <p:nvPr>
            <p:ph type="sldNum" sz="quarter" idx="5"/>
          </p:nvPr>
        </p:nvSpPr>
        <p:spPr/>
        <p:txBody>
          <a:bodyPr/>
          <a:lstStyle/>
          <a:p>
            <a:fld id="{5EFE8CFC-70F1-8347-8FF4-73641439D591}" type="slidenum">
              <a:rPr lang="en-US" smtClean="0"/>
              <a:t>6</a:t>
            </a:fld>
            <a:endParaRPr lang="en-US"/>
          </a:p>
        </p:txBody>
      </p:sp>
    </p:spTree>
    <p:extLst>
      <p:ext uri="{BB962C8B-B14F-4D97-AF65-F5344CB8AC3E}">
        <p14:creationId xmlns:p14="http://schemas.microsoft.com/office/powerpoint/2010/main" val="4079952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venir Book" panose="02000503020000020003" pitchFamily="2" charset="0"/>
                <a:ea typeface="Calibri" panose="020F0502020204030204" pitchFamily="34" charset="0"/>
                <a:cs typeface="Times New Roman" panose="02020603050405020304" pitchFamily="18" charset="0"/>
              </a:rPr>
              <a:t>Explique el concepto de vivir intencionalmente para Dios utilizando Efesios 2:10: "Porque somos hechura suya, creados en Cristo Jesús para buenas obras, las cuales Dios preparó de antemano para que anduviésemos en ellas". Comparta la historia de Nancy del sermón como un ejemplo de vivir con propósito a pesar de los desafíos. Pida a las mujeres que participen en las actividades sugeridas anteriormente.</a:t>
            </a:r>
            <a:endParaRPr lang="en-US" dirty="0"/>
          </a:p>
        </p:txBody>
      </p:sp>
      <p:sp>
        <p:nvSpPr>
          <p:cNvPr id="4" name="Slide Number Placeholder 3"/>
          <p:cNvSpPr>
            <a:spLocks noGrp="1"/>
          </p:cNvSpPr>
          <p:nvPr>
            <p:ph type="sldNum" sz="quarter" idx="5"/>
          </p:nvPr>
        </p:nvSpPr>
        <p:spPr/>
        <p:txBody>
          <a:bodyPr/>
          <a:lstStyle/>
          <a:p>
            <a:fld id="{5EFE8CFC-70F1-8347-8FF4-73641439D591}" type="slidenum">
              <a:rPr lang="en-US" smtClean="0"/>
              <a:t>7</a:t>
            </a:fld>
            <a:endParaRPr lang="en-US"/>
          </a:p>
        </p:txBody>
      </p:sp>
    </p:spTree>
    <p:extLst>
      <p:ext uri="{BB962C8B-B14F-4D97-AF65-F5344CB8AC3E}">
        <p14:creationId xmlns:p14="http://schemas.microsoft.com/office/powerpoint/2010/main" val="775820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Avenir Book" panose="02000503020000020003" pitchFamily="2" charset="0"/>
                <a:ea typeface="Calibri" panose="020F0502020204030204" pitchFamily="34" charset="0"/>
                <a:cs typeface="Times New Roman" panose="02020603050405020304" pitchFamily="18" charset="0"/>
              </a:rPr>
              <a:t>. </a:t>
            </a:r>
            <a:r>
              <a:rPr lang="es-ES" sz="1800" b="1" dirty="0">
                <a:effectLst/>
                <a:latin typeface="Avenir Book" panose="02000503020000020003" pitchFamily="2" charset="0"/>
                <a:ea typeface="Calibri" panose="020F0502020204030204" pitchFamily="34" charset="0"/>
                <a:cs typeface="Times New Roman" panose="02020603050405020304" pitchFamily="18" charset="0"/>
              </a:rPr>
              <a:t>Conclusión y llamado a la acción: Resume las tres íes. Invite a los participantes a comprometerse a aplicar esos principios a su vida. Anímelos a levantar la mano si quieren rendir los anhelos de sus almas a Dios. Ore por la guía y la fortaleza de Dios a medida que los participantes buscan vivir su identidad, intimidad e intención en Cristo.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EFE8CFC-70F1-8347-8FF4-73641439D591}" type="slidenum">
              <a:rPr lang="en-US" smtClean="0"/>
              <a:t>8</a:t>
            </a:fld>
            <a:endParaRPr lang="en-US"/>
          </a:p>
        </p:txBody>
      </p:sp>
    </p:spTree>
    <p:extLst>
      <p:ext uri="{BB962C8B-B14F-4D97-AF65-F5344CB8AC3E}">
        <p14:creationId xmlns:p14="http://schemas.microsoft.com/office/powerpoint/2010/main" val="3155845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BC76-B972-F2A6-576C-B4EA2A789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5468E9E5-3E59-2CE5-3152-A1F16A0E1C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03C55046-9A0B-D774-C6B9-E637A39F2CD2}"/>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72188F71-DD25-EE01-6850-CEECB11B379A}"/>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50919CE2-749A-5BF4-2CAB-F9D9BD689DE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278792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A3A22-CFF4-4FD7-0D01-6EE68517A311}"/>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BBFB49A3-DFA0-9882-CD99-538989B73B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2D8EB6CB-FDB0-56FF-A250-1015EC61942E}"/>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918FBB6D-B890-5AE4-3B14-2A4C6A6DF858}"/>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A8DE9148-B801-AC1D-E9B3-870EFF6B567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347890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52DC4-092C-0B67-3BBC-AFDDA87D53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6431B5A0-6594-0923-4A2D-2DDD6C7137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0695A1-481B-1E79-2E31-36E387D498CF}"/>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E12B2A26-D894-5162-8BAD-06D00A3D47EB}"/>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72D9580A-6AF6-2F2D-E30F-FC3EE8F0783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66286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F7AA-B3FD-79B1-6AE2-3B064842C9EF}"/>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5DB705DF-4D6A-0CF5-F9B8-23F3D0FB4F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C29C15D0-5599-0240-1BD5-801CC578E8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D81AD005-3CCE-AF19-FF1B-7F29C499C4D8}"/>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6" name="Footer Placeholder 5">
            <a:extLst>
              <a:ext uri="{FF2B5EF4-FFF2-40B4-BE49-F238E27FC236}">
                <a16:creationId xmlns:a16="http://schemas.microsoft.com/office/drawing/2014/main" id="{CFED1DED-B187-C2EE-DDEF-28CDB740326A}"/>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A3BD4A4-D064-B5E9-DDBC-5E25E045FC2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74163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4A74-C41A-1F71-1477-CA09AEF6C211}"/>
              </a:ext>
            </a:extLst>
          </p:cNvPr>
          <p:cNvSpPr>
            <a:spLocks noGrp="1"/>
          </p:cNvSpPr>
          <p:nvPr>
            <p:ph type="title"/>
          </p:nvPr>
        </p:nvSpPr>
        <p:spPr>
          <a:xfrm>
            <a:off x="839788" y="365125"/>
            <a:ext cx="10515600" cy="1325563"/>
          </a:xfrm>
        </p:spPr>
        <p:txBody>
          <a:bodyPr/>
          <a:lstStyle/>
          <a:p>
            <a:r>
              <a:rPr lang="en-US"/>
              <a:t>Click to edit Master title style</a:t>
            </a:r>
            <a:endParaRPr lang="pt-BR"/>
          </a:p>
        </p:txBody>
      </p:sp>
      <p:sp>
        <p:nvSpPr>
          <p:cNvPr id="3" name="Text Placeholder 2">
            <a:extLst>
              <a:ext uri="{FF2B5EF4-FFF2-40B4-BE49-F238E27FC236}">
                <a16:creationId xmlns:a16="http://schemas.microsoft.com/office/drawing/2014/main" id="{7EEFCE21-9169-0F94-410E-B938AEADF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B15C6-473E-7784-23D3-B6ED2DE9B9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CD5864F0-E273-1F16-F0EB-B9F1B83158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4FF94E-0507-5E82-2BCF-7377114B17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BAFA44A3-0114-DDA4-9EF0-87E91D2A6F8B}"/>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8" name="Footer Placeholder 7">
            <a:extLst>
              <a:ext uri="{FF2B5EF4-FFF2-40B4-BE49-F238E27FC236}">
                <a16:creationId xmlns:a16="http://schemas.microsoft.com/office/drawing/2014/main" id="{60377783-660C-D39E-D2D0-6BF98D151D49}"/>
              </a:ext>
            </a:extLst>
          </p:cNvPr>
          <p:cNvSpPr>
            <a:spLocks noGrp="1"/>
          </p:cNvSpPr>
          <p:nvPr>
            <p:ph type="ftr" sz="quarter" idx="11"/>
          </p:nvPr>
        </p:nvSpPr>
        <p:spPr/>
        <p:txBody>
          <a:bodyPr/>
          <a:lstStyle/>
          <a:p>
            <a:endParaRPr lang="pt-BR"/>
          </a:p>
        </p:txBody>
      </p:sp>
      <p:sp>
        <p:nvSpPr>
          <p:cNvPr id="9" name="Slide Number Placeholder 8">
            <a:extLst>
              <a:ext uri="{FF2B5EF4-FFF2-40B4-BE49-F238E27FC236}">
                <a16:creationId xmlns:a16="http://schemas.microsoft.com/office/drawing/2014/main" id="{1AEF9AA5-8E4F-F7CD-33E9-B7794BBA18AB}"/>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7191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312F-4DAF-FAE5-4AAB-39B9691CECF2}"/>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8DB131BF-B9FF-7C84-D45F-474D76123A72}"/>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4" name="Footer Placeholder 3">
            <a:extLst>
              <a:ext uri="{FF2B5EF4-FFF2-40B4-BE49-F238E27FC236}">
                <a16:creationId xmlns:a16="http://schemas.microsoft.com/office/drawing/2014/main" id="{729417E3-436F-2E84-921B-74484C528703}"/>
              </a:ext>
            </a:extLst>
          </p:cNvPr>
          <p:cNvSpPr>
            <a:spLocks noGrp="1"/>
          </p:cNvSpPr>
          <p:nvPr>
            <p:ph type="ftr" sz="quarter" idx="11"/>
          </p:nvPr>
        </p:nvSpPr>
        <p:spPr/>
        <p:txBody>
          <a:bodyPr/>
          <a:lstStyle/>
          <a:p>
            <a:endParaRPr lang="pt-BR"/>
          </a:p>
        </p:txBody>
      </p:sp>
      <p:sp>
        <p:nvSpPr>
          <p:cNvPr id="5" name="Slide Number Placeholder 4">
            <a:extLst>
              <a:ext uri="{FF2B5EF4-FFF2-40B4-BE49-F238E27FC236}">
                <a16:creationId xmlns:a16="http://schemas.microsoft.com/office/drawing/2014/main" id="{639EE9F0-1DBC-F573-E2B8-CE20062EB810}"/>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4067446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B5B57E-F04B-3079-73B8-0639DE6038AF}"/>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3" name="Footer Placeholder 2">
            <a:extLst>
              <a:ext uri="{FF2B5EF4-FFF2-40B4-BE49-F238E27FC236}">
                <a16:creationId xmlns:a16="http://schemas.microsoft.com/office/drawing/2014/main" id="{E403B380-ACEB-CD8B-67A4-2F1E1BBF8529}"/>
              </a:ext>
            </a:extLst>
          </p:cNvPr>
          <p:cNvSpPr>
            <a:spLocks noGrp="1"/>
          </p:cNvSpPr>
          <p:nvPr>
            <p:ph type="ftr" sz="quarter" idx="11"/>
          </p:nvPr>
        </p:nvSpPr>
        <p:spPr/>
        <p:txBody>
          <a:bodyPr/>
          <a:lstStyle/>
          <a:p>
            <a:endParaRPr lang="pt-BR"/>
          </a:p>
        </p:txBody>
      </p:sp>
      <p:sp>
        <p:nvSpPr>
          <p:cNvPr id="4" name="Slide Number Placeholder 3">
            <a:extLst>
              <a:ext uri="{FF2B5EF4-FFF2-40B4-BE49-F238E27FC236}">
                <a16:creationId xmlns:a16="http://schemas.microsoft.com/office/drawing/2014/main" id="{046EE92F-E2C0-BA3B-6029-37153020638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535514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2615-22F2-8C54-6D75-63EF33957B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6B86110E-3510-7B75-9DE8-11604C4E11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CC6ACEA4-DEB3-385B-3A00-9AF343D2D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1A2596-EC95-1BA2-DF68-782AA9EFDB18}"/>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6" name="Footer Placeholder 5">
            <a:extLst>
              <a:ext uri="{FF2B5EF4-FFF2-40B4-BE49-F238E27FC236}">
                <a16:creationId xmlns:a16="http://schemas.microsoft.com/office/drawing/2014/main" id="{04E09BAC-1C7A-8528-AEBC-5C30A6574561}"/>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156BCBF8-26D8-B80D-6ED8-E1990085548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83176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4614-450D-FCEA-96D2-8AF8DD828F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45987AED-23F5-E5F4-2AB6-6F439C3756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EB297F53-5FC6-9663-C31B-3382DB0B4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77D5A1-4694-A2B5-7474-6DB6B758A617}"/>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6" name="Footer Placeholder 5">
            <a:extLst>
              <a:ext uri="{FF2B5EF4-FFF2-40B4-BE49-F238E27FC236}">
                <a16:creationId xmlns:a16="http://schemas.microsoft.com/office/drawing/2014/main" id="{79A19BA5-7361-BD5F-8D49-7ED81FE3B717}"/>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CCF5C22-5CFF-C0C7-67A9-9A035C1F0A07}"/>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19397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063B-EB39-76DA-A051-D8FAC906E7A8}"/>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DCDB1E51-8895-7952-069C-D7867E9B21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E8BF3769-856D-F0B3-BF0A-15A23EF159F6}"/>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1C26EBE0-15FD-C626-31D6-058E070C6F84}"/>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437EACBD-467D-FBF8-B2C5-D1CE5434D6BE}"/>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741611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4DB61-4D2B-68CF-742E-5A2105D9B9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BB04C7BC-EC4F-357D-939C-4A83A618D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72032C4-7D52-32CD-51D7-5C3BD443D290}"/>
              </a:ext>
            </a:extLst>
          </p:cNvPr>
          <p:cNvSpPr>
            <a:spLocks noGrp="1"/>
          </p:cNvSpPr>
          <p:nvPr>
            <p:ph type="dt" sz="half" idx="10"/>
          </p:nvPr>
        </p:nvSpPr>
        <p:spPr/>
        <p:txBody>
          <a:body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59C1571C-4BA8-67BD-6E9C-DA74F3E173F6}"/>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33083481-9B41-1C55-288F-43E0117E49D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86608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441DD-D9B4-033A-06AE-39F00A091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a:extLst>
              <a:ext uri="{FF2B5EF4-FFF2-40B4-BE49-F238E27FC236}">
                <a16:creationId xmlns:a16="http://schemas.microsoft.com/office/drawing/2014/main" id="{0BE5B379-CA6C-C0BC-5953-4E354ED134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475C338-5207-ABFC-FD22-01E247CC7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29ADE-8CFD-4149-873B-3F8662D8AEAA}" type="datetimeFigureOut">
              <a:rPr lang="pt-BR" smtClean="0"/>
              <a:t>14/05/2025</a:t>
            </a:fld>
            <a:endParaRPr lang="pt-BR"/>
          </a:p>
        </p:txBody>
      </p:sp>
      <p:sp>
        <p:nvSpPr>
          <p:cNvPr id="5" name="Footer Placeholder 4">
            <a:extLst>
              <a:ext uri="{FF2B5EF4-FFF2-40B4-BE49-F238E27FC236}">
                <a16:creationId xmlns:a16="http://schemas.microsoft.com/office/drawing/2014/main" id="{2E5E2FBA-F896-00F0-594A-7D3813B62B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a:extLst>
              <a:ext uri="{FF2B5EF4-FFF2-40B4-BE49-F238E27FC236}">
                <a16:creationId xmlns:a16="http://schemas.microsoft.com/office/drawing/2014/main" id="{66CB4833-CF0B-3672-8589-BF102C0ED1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ECBDF-92E9-42AC-A2BC-5761CD677A07}" type="slidenum">
              <a:rPr lang="pt-BR" smtClean="0"/>
              <a:t>‹#›</a:t>
            </a:fld>
            <a:endParaRPr lang="pt-BR"/>
          </a:p>
        </p:txBody>
      </p:sp>
    </p:spTree>
    <p:extLst>
      <p:ext uri="{BB962C8B-B14F-4D97-AF65-F5344CB8AC3E}">
        <p14:creationId xmlns:p14="http://schemas.microsoft.com/office/powerpoint/2010/main" val="3980832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DEC13DD-AC22-48CB-6771-9744EF262B67}"/>
              </a:ext>
            </a:extLst>
          </p:cNvPr>
          <p:cNvSpPr>
            <a:spLocks noGrp="1"/>
          </p:cNvSpPr>
          <p:nvPr>
            <p:ph type="subTitle" idx="1"/>
          </p:nvPr>
        </p:nvSpPr>
        <p:spPr>
          <a:xfrm>
            <a:off x="265460" y="3806740"/>
            <a:ext cx="4782790" cy="643867"/>
          </a:xfrm>
        </p:spPr>
        <p:txBody>
          <a:bodyPr>
            <a:noAutofit/>
          </a:bodyPr>
          <a:lstStyle/>
          <a:p>
            <a:pPr algn="l"/>
            <a:r>
              <a:rPr lang="pt-BR" sz="2800" b="1" dirty="0">
                <a:latin typeface="Montserrat ExtraBold" panose="00000900000000000000" pitchFamily="50" charset="0"/>
              </a:rPr>
              <a:t>ANHELOS DEL ALMA</a:t>
            </a:r>
          </a:p>
        </p:txBody>
      </p:sp>
      <p:sp>
        <p:nvSpPr>
          <p:cNvPr id="2" name="Subtitle 2">
            <a:extLst>
              <a:ext uri="{FF2B5EF4-FFF2-40B4-BE49-F238E27FC236}">
                <a16:creationId xmlns:a16="http://schemas.microsoft.com/office/drawing/2014/main" id="{7184E8D1-508A-4068-5C20-46D473BF4A9D}"/>
              </a:ext>
            </a:extLst>
          </p:cNvPr>
          <p:cNvSpPr txBox="1">
            <a:spLocks/>
          </p:cNvSpPr>
          <p:nvPr/>
        </p:nvSpPr>
        <p:spPr>
          <a:xfrm>
            <a:off x="172758" y="4314683"/>
            <a:ext cx="5812031" cy="8820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solidFill>
                  <a:schemeClr val="bg1"/>
                </a:solidFill>
                <a:latin typeface="Montserrat Light" panose="00000400000000000000" pitchFamily="50" charset="0"/>
              </a:rPr>
              <a:t>Encontrar plenitud en Cristo</a:t>
            </a:r>
          </a:p>
        </p:txBody>
      </p:sp>
      <p:sp>
        <p:nvSpPr>
          <p:cNvPr id="4" name="Title 6">
            <a:extLst>
              <a:ext uri="{FF2B5EF4-FFF2-40B4-BE49-F238E27FC236}">
                <a16:creationId xmlns:a16="http://schemas.microsoft.com/office/drawing/2014/main" id="{A195A87D-EBBE-4097-6965-6896BAAD152E}"/>
              </a:ext>
            </a:extLst>
          </p:cNvPr>
          <p:cNvSpPr>
            <a:spLocks noGrp="1"/>
          </p:cNvSpPr>
          <p:nvPr>
            <p:ph type="ctrTitle"/>
          </p:nvPr>
        </p:nvSpPr>
        <p:spPr>
          <a:xfrm>
            <a:off x="302824" y="5731497"/>
            <a:ext cx="8248412" cy="962092"/>
          </a:xfrm>
        </p:spPr>
        <p:txBody>
          <a:bodyPr>
            <a:noAutofit/>
          </a:bodyPr>
          <a:lstStyle/>
          <a:p>
            <a:pPr algn="l">
              <a:lnSpc>
                <a:spcPct val="100000"/>
              </a:lnSpc>
            </a:pP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Pues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somos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hechura</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suya,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creados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en</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Cristo Jesús para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buenas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obras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las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cuales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Dios prepare de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antemano</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para que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anduviéramos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en</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600" dirty="0" err="1">
                <a:solidFill>
                  <a:srgbClr val="000000"/>
                </a:solidFill>
                <a:latin typeface="Century" panose="02040604050505020304" pitchFamily="18" charset="0"/>
                <a:ea typeface="Calibri" panose="020F0502020204030204" pitchFamily="34" charset="0"/>
                <a:cs typeface="Aptos" panose="020B0004020202020204" pitchFamily="34" charset="0"/>
              </a:rPr>
              <a:t>ellas</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a:t>
            </a:r>
            <a:br>
              <a:rPr lang="en-US" sz="1800" dirty="0">
                <a:solidFill>
                  <a:srgbClr val="000000"/>
                </a:solidFill>
                <a:effectLst/>
                <a:latin typeface="Century" panose="02040604050505020304" pitchFamily="18" charset="0"/>
                <a:ea typeface="Calibri" panose="020F0502020204030204" pitchFamily="34" charset="0"/>
                <a:cs typeface="Aptos" panose="020B0004020202020204" pitchFamily="34" charset="0"/>
              </a:rPr>
            </a:br>
            <a:br>
              <a:rPr lang="en-US" sz="600" dirty="0">
                <a:solidFill>
                  <a:srgbClr val="000000"/>
                </a:solidFill>
                <a:effectLst/>
                <a:latin typeface="Century" panose="02040604050505020304" pitchFamily="18" charset="0"/>
                <a:ea typeface="Calibri" panose="020F0502020204030204" pitchFamily="34" charset="0"/>
                <a:cs typeface="Aptos" panose="020B0004020202020204" pitchFamily="34" charset="0"/>
              </a:rPr>
            </a:br>
            <a:r>
              <a:rPr lang="en-US" sz="1800" dirty="0">
                <a:effectLst/>
                <a:latin typeface="Century" panose="02040604050505020304" pitchFamily="18" charset="0"/>
                <a:ea typeface="Calibri" panose="020F0502020204030204" pitchFamily="34" charset="0"/>
                <a:cs typeface="Times New Roman" panose="02020603050405020304" pitchFamily="18" charset="0"/>
              </a:rPr>
              <a:t>—</a:t>
            </a:r>
            <a:r>
              <a:rPr lang="en-US" sz="1400" dirty="0" err="1">
                <a:effectLst/>
                <a:latin typeface="Century" panose="02040604050505020304" pitchFamily="18" charset="0"/>
                <a:ea typeface="Calibri" panose="020F0502020204030204" pitchFamily="34" charset="0"/>
                <a:cs typeface="Aptos" panose="020B0004020202020204" pitchFamily="34" charset="0"/>
              </a:rPr>
              <a:t>Efesios</a:t>
            </a:r>
            <a:r>
              <a:rPr lang="en-US" sz="1400" dirty="0">
                <a:effectLst/>
                <a:latin typeface="Century" panose="02040604050505020304" pitchFamily="18" charset="0"/>
                <a:ea typeface="Calibri" panose="020F0502020204030204" pitchFamily="34" charset="0"/>
                <a:cs typeface="Aptos" panose="020B0004020202020204" pitchFamily="34" charset="0"/>
              </a:rPr>
              <a:t> 2:10, </a:t>
            </a:r>
            <a:r>
              <a:rPr lang="en-US" sz="1400" dirty="0">
                <a:solidFill>
                  <a:srgbClr val="000000"/>
                </a:solidFill>
                <a:latin typeface="Century" panose="02040604050505020304" pitchFamily="18" charset="0"/>
                <a:ea typeface="Calibri" panose="020F0502020204030204" pitchFamily="34" charset="0"/>
                <a:cs typeface="Aptos" panose="020B0004020202020204" pitchFamily="34" charset="0"/>
              </a:rPr>
              <a:t>RVR1995</a:t>
            </a:r>
            <a:endParaRPr lang="pt-BR" dirty="0"/>
          </a:p>
        </p:txBody>
      </p:sp>
      <p:sp>
        <p:nvSpPr>
          <p:cNvPr id="6" name="TextBox 5">
            <a:extLst>
              <a:ext uri="{FF2B5EF4-FFF2-40B4-BE49-F238E27FC236}">
                <a16:creationId xmlns:a16="http://schemas.microsoft.com/office/drawing/2014/main" id="{81E9E25D-E649-9F31-5CDC-BFEA9A0AED1E}"/>
              </a:ext>
            </a:extLst>
          </p:cNvPr>
          <p:cNvSpPr txBox="1"/>
          <p:nvPr/>
        </p:nvSpPr>
        <p:spPr>
          <a:xfrm>
            <a:off x="1405236" y="230400"/>
            <a:ext cx="2861964" cy="707886"/>
          </a:xfrm>
          <a:prstGeom prst="rect">
            <a:avLst/>
          </a:prstGeom>
          <a:noFill/>
        </p:spPr>
        <p:txBody>
          <a:bodyPr wrap="square">
            <a:spAutoFit/>
          </a:bodyPr>
          <a:lstStyle/>
          <a:p>
            <a:r>
              <a:rPr lang="en-US" sz="2000" dirty="0">
                <a:latin typeface="Cambria" panose="02040503050406030204" pitchFamily="18" charset="0"/>
                <a:ea typeface="Times New Roman" panose="02020603050405020304" pitchFamily="18" charset="0"/>
                <a:cs typeface="Aptos" panose="020B0004020202020204" pitchFamily="34" charset="0"/>
              </a:rPr>
              <a:t>Ministerio de la Mujer</a:t>
            </a:r>
            <a:endParaRPr lang="en-US" sz="2000" dirty="0">
              <a:effectLst/>
              <a:latin typeface="Cambria" panose="02040503050406030204" pitchFamily="18" charset="0"/>
              <a:ea typeface="Times New Roman" panose="02020603050405020304" pitchFamily="18" charset="0"/>
              <a:cs typeface="Aptos" panose="020B0004020202020204" pitchFamily="34" charset="0"/>
            </a:endParaRPr>
          </a:p>
          <a:p>
            <a:r>
              <a:rPr lang="pt-BR" sz="2000" spc="300" dirty="0">
                <a:solidFill>
                  <a:srgbClr val="092223"/>
                </a:solidFill>
                <a:latin typeface="Montserrat Medium" panose="00000600000000000000" pitchFamily="50" charset="0"/>
              </a:rPr>
              <a:t>DÍA DE ÉNFASIS</a:t>
            </a:r>
          </a:p>
        </p:txBody>
      </p:sp>
      <p:sp>
        <p:nvSpPr>
          <p:cNvPr id="5" name="TextBox 4">
            <a:extLst>
              <a:ext uri="{FF2B5EF4-FFF2-40B4-BE49-F238E27FC236}">
                <a16:creationId xmlns:a16="http://schemas.microsoft.com/office/drawing/2014/main" id="{AF4464E1-7FAA-6CF3-BE77-34FFD628B9CF}"/>
              </a:ext>
            </a:extLst>
          </p:cNvPr>
          <p:cNvSpPr txBox="1"/>
          <p:nvPr/>
        </p:nvSpPr>
        <p:spPr>
          <a:xfrm>
            <a:off x="1977933" y="5381523"/>
            <a:ext cx="5460833" cy="646331"/>
          </a:xfrm>
          <a:prstGeom prst="rect">
            <a:avLst/>
          </a:prstGeom>
          <a:noFill/>
        </p:spPr>
        <p:txBody>
          <a:bodyPr wrap="square" rtlCol="0">
            <a:spAutoFit/>
          </a:bodyPr>
          <a:lstStyle/>
          <a:p>
            <a:r>
              <a:rPr lang="en-US" kern="100" dirty="0" err="1">
                <a:solidFill>
                  <a:schemeClr val="bg1">
                    <a:lumMod val="95000"/>
                  </a:schemeClr>
                </a:solidFill>
                <a:latin typeface="Avenir Book" panose="02000503020000020003" pitchFamily="2" charset="0"/>
                <a:ea typeface="Calibri" panose="020F0502020204030204" pitchFamily="34" charset="0"/>
                <a:cs typeface="Calibri" panose="020F0502020204030204" pitchFamily="34" charset="0"/>
              </a:rPr>
              <a:t>Escrito</a:t>
            </a:r>
            <a:r>
              <a:rPr lang="en-US" kern="100" dirty="0">
                <a:solidFill>
                  <a:schemeClr val="bg1">
                    <a:lumMod val="95000"/>
                  </a:schemeClr>
                </a:solidFill>
                <a:latin typeface="Avenir Book" panose="02000503020000020003" pitchFamily="2" charset="0"/>
                <a:ea typeface="Calibri" panose="020F0502020204030204" pitchFamily="34" charset="0"/>
                <a:cs typeface="Calibri" panose="020F0502020204030204" pitchFamily="34" charset="0"/>
              </a:rPr>
              <a:t> </a:t>
            </a:r>
            <a:r>
              <a:rPr lang="en-US" kern="100" dirty="0" err="1">
                <a:solidFill>
                  <a:schemeClr val="bg1">
                    <a:lumMod val="95000"/>
                  </a:schemeClr>
                </a:solidFill>
                <a:latin typeface="Avenir Book" panose="02000503020000020003" pitchFamily="2" charset="0"/>
                <a:ea typeface="Calibri" panose="020F0502020204030204" pitchFamily="34" charset="0"/>
                <a:cs typeface="Calibri" panose="020F0502020204030204" pitchFamily="34" charset="0"/>
              </a:rPr>
              <a:t>por</a:t>
            </a:r>
            <a:r>
              <a:rPr lang="en-US" kern="100" dirty="0">
                <a:solidFill>
                  <a:schemeClr val="bg1">
                    <a:lumMod val="95000"/>
                  </a:schemeClr>
                </a:solidFill>
                <a:latin typeface="Avenir Book" panose="02000503020000020003" pitchFamily="2" charset="0"/>
                <a:ea typeface="Calibri" panose="020F0502020204030204" pitchFamily="34" charset="0"/>
                <a:cs typeface="Calibri" panose="020F0502020204030204" pitchFamily="34" charset="0"/>
              </a:rPr>
              <a:t> </a:t>
            </a:r>
            <a:r>
              <a:rPr lang="en-US" sz="1800" kern="100" dirty="0">
                <a:solidFill>
                  <a:schemeClr val="bg1">
                    <a:lumMod val="95000"/>
                  </a:schemeClr>
                </a:solidFill>
                <a:effectLst/>
                <a:latin typeface="Avenir Book" panose="02000503020000020003" pitchFamily="2" charset="0"/>
                <a:ea typeface="Calibri" panose="020F0502020204030204" pitchFamily="34" charset="0"/>
                <a:cs typeface="Calibri" panose="020F0502020204030204" pitchFamily="34" charset="0"/>
              </a:rPr>
              <a:t> Nancy Cabrera</a:t>
            </a:r>
            <a:endParaRPr lang="en-US" sz="18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0289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764DA360-2F16-D56D-2471-46DCB8C5E8F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B866CFC-85C3-B1B4-EDC4-0999AAE65DE3}"/>
              </a:ext>
            </a:extLst>
          </p:cNvPr>
          <p:cNvSpPr txBox="1"/>
          <p:nvPr/>
        </p:nvSpPr>
        <p:spPr>
          <a:xfrm>
            <a:off x="407504" y="3597965"/>
            <a:ext cx="9322904" cy="1969770"/>
          </a:xfrm>
          <a:prstGeom prst="rect">
            <a:avLst/>
          </a:prstGeom>
          <a:noFill/>
        </p:spPr>
        <p:txBody>
          <a:bodyPr wrap="square" rtlCol="0">
            <a:spAutoFit/>
          </a:bodyPr>
          <a:lstStyle/>
          <a:p>
            <a:pPr marL="0" indent="0" algn="ctr">
              <a:buNone/>
            </a:pP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Pues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somos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hechura</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suya,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creados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Cristo Jesús para Buenas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obras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las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cuales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Dios prepare de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antemano</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para que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anduviéramos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ellas</a:t>
            </a:r>
            <a:r>
              <a:rPr lang="en-US" sz="2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p>
          <a:p>
            <a:pPr marL="0" indent="0" algn="ctr">
              <a:buNone/>
            </a:pPr>
            <a:r>
              <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20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Efesios</a:t>
            </a:r>
            <a:r>
              <a:rPr lang="en-US" sz="20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2:10, </a:t>
            </a:r>
            <a:r>
              <a:rPr lang="en-US" sz="20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RVR1995</a:t>
            </a:r>
            <a:endParaRPr lang="en-US" sz="20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74124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DFFC-0BE9-FE37-4C15-8EFD011D68FE}"/>
              </a:ext>
            </a:extLst>
          </p:cNvPr>
          <p:cNvSpPr>
            <a:spLocks noGrp="1"/>
          </p:cNvSpPr>
          <p:nvPr>
            <p:ph type="title"/>
          </p:nvPr>
        </p:nvSpPr>
        <p:spPr>
          <a:xfrm>
            <a:off x="265546" y="227071"/>
            <a:ext cx="7335404" cy="1325563"/>
          </a:xfrm>
        </p:spPr>
        <p:txBody>
          <a:bodyPr>
            <a:normAutofit/>
          </a:bodyPr>
          <a:lstStyle/>
          <a:p>
            <a:pPr algn="ctr"/>
            <a:r>
              <a:rPr lang="es-ES" sz="40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Actividad para romper el hielo</a:t>
            </a:r>
            <a:endParaRPr lang="pt-BR" sz="4000"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89FA71B7-5885-00B9-0A8C-B148596EB0A0}"/>
              </a:ext>
            </a:extLst>
          </p:cNvPr>
          <p:cNvSpPr>
            <a:spLocks noGrp="1"/>
          </p:cNvSpPr>
          <p:nvPr>
            <p:ph idx="1"/>
          </p:nvPr>
        </p:nvSpPr>
        <p:spPr>
          <a:xfrm>
            <a:off x="733778" y="2001116"/>
            <a:ext cx="9155289" cy="4351338"/>
          </a:xfrm>
        </p:spPr>
        <p:txBody>
          <a:bodyPr/>
          <a:lstStyle/>
          <a:p>
            <a:pPr marL="0" indent="0" algn="ctr">
              <a:buNone/>
            </a:pPr>
            <a:endParaRPr lang="en-US" sz="3200" i="1" kern="100" dirty="0">
              <a:effectLst/>
              <a:latin typeface="Avenir Book" panose="02000503020000020003" pitchFamily="2" charset="0"/>
              <a:ea typeface="Calibri" panose="020F0502020204030204" pitchFamily="34" charset="0"/>
              <a:cs typeface="Times New Roman" panose="02020603050405020304" pitchFamily="18" charset="0"/>
            </a:endParaRPr>
          </a:p>
          <a:p>
            <a:pPr>
              <a:buFont typeface="Wingdings" pitchFamily="2" charset="2"/>
              <a:buChar char="v"/>
            </a:pPr>
            <a:r>
              <a:rPr lang="en-US" b="1" kern="100" dirty="0">
                <a:solidFill>
                  <a:srgbClr val="A1646A"/>
                </a:solidFill>
                <a:effectLst/>
                <a:latin typeface="Avenir Book" panose="02000503020000020003" pitchFamily="2" charset="0"/>
                <a:ea typeface="Calibri" panose="020F0502020204030204" pitchFamily="34" charset="0"/>
                <a:cs typeface="Times New Roman" panose="02020603050405020304" pitchFamily="18" charset="0"/>
              </a:rPr>
              <a:t> </a:t>
            </a:r>
            <a:r>
              <a:rPr lang="es-ES" b="1" kern="100" dirty="0">
                <a:solidFill>
                  <a:srgbClr val="A1646A"/>
                </a:solidFill>
                <a:latin typeface="Avenir Book" panose="02000503020000020003" pitchFamily="2" charset="0"/>
                <a:ea typeface="Calibri" panose="020F0502020204030204" pitchFamily="34" charset="0"/>
                <a:cs typeface="Times New Roman" panose="02020603050405020304" pitchFamily="18" charset="0"/>
              </a:rPr>
              <a:t>Preséntense y compartan una cosa que les gusta</a:t>
            </a:r>
            <a:r>
              <a:rPr lang="en-US" kern="100" dirty="0">
                <a:solidFill>
                  <a:srgbClr val="A1646A"/>
                </a:solidFill>
                <a:effectLst/>
                <a:latin typeface="Avenir Book" panose="02000503020000020003" pitchFamily="2" charset="0"/>
                <a:ea typeface="Calibri" panose="020F0502020204030204" pitchFamily="34" charset="0"/>
                <a:cs typeface="Times New Roman" panose="02020603050405020304" pitchFamily="18" charset="0"/>
              </a:rPr>
              <a:t>:</a:t>
            </a:r>
          </a:p>
          <a:p>
            <a:endParaRPr lang="en-US" sz="2400" kern="100" dirty="0">
              <a:solidFill>
                <a:srgbClr val="A1646A"/>
              </a:solidFill>
              <a:effectLst/>
              <a:latin typeface="Avenir Book" panose="02000503020000020003" pitchFamily="2" charset="0"/>
              <a:ea typeface="Calibri" panose="020F0502020204030204" pitchFamily="34" charset="0"/>
              <a:cs typeface="Times New Roman" panose="02020603050405020304" pitchFamily="18" charset="0"/>
            </a:endParaRPr>
          </a:p>
          <a:p>
            <a:pPr indent="690563"/>
            <a:r>
              <a:rPr lang="en-US" sz="2400" kern="100" dirty="0">
                <a:solidFill>
                  <a:srgbClr val="A1646A"/>
                </a:solidFill>
                <a:latin typeface="Avenir Book" panose="02000503020000020003" pitchFamily="2" charset="0"/>
                <a:ea typeface="Calibri" panose="020F0502020204030204" pitchFamily="34" charset="0"/>
                <a:cs typeface="Times New Roman" panose="02020603050405020304" pitchFamily="18" charset="0"/>
              </a:rPr>
              <a:t>Comida </a:t>
            </a:r>
            <a:r>
              <a:rPr lang="en-US" sz="2400" kern="100" dirty="0" err="1">
                <a:solidFill>
                  <a:srgbClr val="A1646A"/>
                </a:solidFill>
                <a:latin typeface="Avenir Book" panose="02000503020000020003" pitchFamily="2" charset="0"/>
                <a:ea typeface="Calibri" panose="020F0502020204030204" pitchFamily="34" charset="0"/>
                <a:cs typeface="Times New Roman" panose="02020603050405020304" pitchFamily="18" charset="0"/>
              </a:rPr>
              <a:t>favorita</a:t>
            </a:r>
            <a:endParaRPr lang="en-US" sz="2400" kern="100" dirty="0">
              <a:solidFill>
                <a:srgbClr val="A1646A"/>
              </a:solidFill>
              <a:latin typeface="Avenir Book" panose="02000503020000020003" pitchFamily="2" charset="0"/>
              <a:ea typeface="Calibri" panose="020F0502020204030204" pitchFamily="34" charset="0"/>
              <a:cs typeface="Times New Roman" panose="02020603050405020304" pitchFamily="18" charset="0"/>
            </a:endParaRPr>
          </a:p>
          <a:p>
            <a:pPr indent="690563"/>
            <a:r>
              <a:rPr lang="en-US" sz="2400" kern="100" dirty="0" err="1">
                <a:solidFill>
                  <a:srgbClr val="A1646A"/>
                </a:solidFill>
                <a:latin typeface="Avenir Book" panose="02000503020000020003" pitchFamily="2" charset="0"/>
                <a:ea typeface="Calibri" panose="020F0502020204030204" pitchFamily="34" charset="0"/>
                <a:cs typeface="Times New Roman" panose="02020603050405020304" pitchFamily="18" charset="0"/>
              </a:rPr>
              <a:t>Afición</a:t>
            </a:r>
            <a:endParaRPr lang="en-US" sz="2400" kern="100" dirty="0">
              <a:solidFill>
                <a:srgbClr val="A1646A"/>
              </a:solidFill>
              <a:latin typeface="Avenir Book" panose="02000503020000020003" pitchFamily="2" charset="0"/>
              <a:ea typeface="Calibri" panose="020F0502020204030204" pitchFamily="34" charset="0"/>
              <a:cs typeface="Times New Roman" panose="02020603050405020304" pitchFamily="18" charset="0"/>
            </a:endParaRPr>
          </a:p>
          <a:p>
            <a:pPr indent="690563"/>
            <a:r>
              <a:rPr lang="en-US" sz="2400" kern="100" dirty="0">
                <a:solidFill>
                  <a:srgbClr val="A1646A"/>
                </a:solidFill>
                <a:latin typeface="Avenir Book" panose="02000503020000020003" pitchFamily="2" charset="0"/>
                <a:ea typeface="Calibri" panose="020F0502020204030204" pitchFamily="34" charset="0"/>
                <a:cs typeface="Times New Roman" panose="02020603050405020304" pitchFamily="18" charset="0"/>
              </a:rPr>
              <a:t>Algo </a:t>
            </a:r>
            <a:r>
              <a:rPr lang="en-US" sz="2400" kern="100" dirty="0" err="1">
                <a:solidFill>
                  <a:srgbClr val="A1646A"/>
                </a:solidFill>
                <a:latin typeface="Avenir Book" panose="02000503020000020003" pitchFamily="2" charset="0"/>
                <a:ea typeface="Calibri" panose="020F0502020204030204" pitchFamily="34" charset="0"/>
                <a:cs typeface="Times New Roman" panose="02020603050405020304" pitchFamily="18" charset="0"/>
              </a:rPr>
              <a:t>más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Tree>
    <p:extLst>
      <p:ext uri="{BB962C8B-B14F-4D97-AF65-F5344CB8AC3E}">
        <p14:creationId xmlns:p14="http://schemas.microsoft.com/office/powerpoint/2010/main" val="40185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DFFC-0BE9-FE37-4C15-8EFD011D68FE}"/>
              </a:ext>
            </a:extLst>
          </p:cNvPr>
          <p:cNvSpPr>
            <a:spLocks noGrp="1"/>
          </p:cNvSpPr>
          <p:nvPr>
            <p:ph type="title"/>
          </p:nvPr>
        </p:nvSpPr>
        <p:spPr>
          <a:xfrm>
            <a:off x="265545" y="217344"/>
            <a:ext cx="9959109" cy="1325563"/>
          </a:xfrm>
        </p:spPr>
        <p:txBody>
          <a:bodyPr>
            <a:normAutofit/>
          </a:bodyPr>
          <a:lstStyle/>
          <a:p>
            <a:pPr algn="ctr"/>
            <a:r>
              <a:rPr lang="en-US" sz="3200"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Sesión</a:t>
            </a:r>
            <a:r>
              <a:rPr lang="en-US" sz="3200"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1: Identidad</a:t>
            </a:r>
            <a:endParaRPr lang="pt-BR" sz="3200"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89FA71B7-5885-00B9-0A8C-B148596EB0A0}"/>
              </a:ext>
            </a:extLst>
          </p:cNvPr>
          <p:cNvSpPr>
            <a:spLocks noGrp="1"/>
          </p:cNvSpPr>
          <p:nvPr>
            <p:ph idx="1"/>
          </p:nvPr>
        </p:nvSpPr>
        <p:spPr>
          <a:xfrm>
            <a:off x="265545" y="2238183"/>
            <a:ext cx="9959109" cy="3993284"/>
          </a:xfrm>
        </p:spPr>
        <p:txBody>
          <a:bodyPr>
            <a:normAutofit fontScale="92500" lnSpcReduction="20000"/>
          </a:bodyPr>
          <a:lstStyle/>
          <a:p>
            <a:pPr marR="0" lvl="0">
              <a:lnSpc>
                <a:spcPct val="160000"/>
              </a:lnSpc>
              <a:spcAft>
                <a:spcPts val="800"/>
              </a:spcAft>
              <a:buSzPts val="1000"/>
              <a:buFont typeface="Wingdings" pitchFamily="2" charset="2"/>
              <a:buChar char="v"/>
              <a:tabLst>
                <a:tab pos="457200" algn="l"/>
              </a:tabLst>
            </a:pPr>
            <a:r>
              <a:rPr lang="en-US"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Actividad</a:t>
            </a:r>
            <a:r>
              <a:rPr lang="en-U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interactiva</a:t>
            </a:r>
            <a:r>
              <a:rPr lang="en-U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t>
            </a:r>
          </a:p>
          <a:p>
            <a:pPr marR="0" lvl="0">
              <a:lnSpc>
                <a:spcPct val="160000"/>
              </a:lnSpc>
              <a:spcAft>
                <a:spcPts val="800"/>
              </a:spcAft>
              <a:buSzPts val="1000"/>
              <a:buFont typeface="Wingdings" pitchFamily="2" charset="2"/>
              <a:buChar char="v"/>
              <a:tabLst>
                <a:tab pos="457200" algn="l"/>
              </a:tabLst>
            </a:pPr>
            <a:r>
              <a:rPr lang="en-US"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s-E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¿Quién soy yo? —Reflexiona y escribe sobre tu identidad percibida y cómo crees que Dios te ve.</a:t>
            </a:r>
          </a:p>
          <a:p>
            <a:pPr marR="0" lvl="0">
              <a:lnSpc>
                <a:spcPct val="160000"/>
              </a:lnSpc>
              <a:spcAft>
                <a:spcPts val="800"/>
              </a:spcAft>
              <a:buSzPts val="1000"/>
              <a:buFont typeface="Wingdings" pitchFamily="2" charset="2"/>
              <a:buChar char="v"/>
              <a:tabLst>
                <a:tab pos="457200" algn="l"/>
              </a:tabLst>
            </a:pPr>
            <a:r>
              <a:rPr lang="es-E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Discusión en grupo: Divídanse en grupos pequeños para compartir ideas y discutir cómo la comprensión de su identidad en Cristo puede afectar su vida.</a:t>
            </a:r>
            <a:endParaRPr lang="pt-BR" dirty="0"/>
          </a:p>
        </p:txBody>
      </p:sp>
    </p:spTree>
    <p:extLst>
      <p:ext uri="{BB962C8B-B14F-4D97-AF65-F5344CB8AC3E}">
        <p14:creationId xmlns:p14="http://schemas.microsoft.com/office/powerpoint/2010/main" val="3980296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9BAB-5006-4A45-112D-A05D9EF3EBB5}"/>
              </a:ext>
            </a:extLst>
          </p:cNvPr>
          <p:cNvSpPr>
            <a:spLocks noGrp="1"/>
          </p:cNvSpPr>
          <p:nvPr>
            <p:ph type="title"/>
          </p:nvPr>
        </p:nvSpPr>
        <p:spPr>
          <a:xfrm>
            <a:off x="338580" y="365125"/>
            <a:ext cx="9964918" cy="1325563"/>
          </a:xfrm>
        </p:spPr>
        <p:txBody>
          <a:bodyPr>
            <a:normAutofit/>
          </a:bodyPr>
          <a:lstStyle/>
          <a:p>
            <a:pPr algn="ctr"/>
            <a:r>
              <a:rPr lang="en-US" sz="3200"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Sesión</a:t>
            </a:r>
            <a:r>
              <a:rPr lang="en-US" sz="3200"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2: </a:t>
            </a:r>
            <a:r>
              <a:rPr lang="en-US" sz="3200"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Intimidad</a:t>
            </a:r>
            <a:endParaRPr lang="pt-BR" sz="3200"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9BBC060B-A623-D22C-46BD-444726E4B991}"/>
              </a:ext>
            </a:extLst>
          </p:cNvPr>
          <p:cNvSpPr>
            <a:spLocks noGrp="1"/>
          </p:cNvSpPr>
          <p:nvPr>
            <p:ph idx="1"/>
          </p:nvPr>
        </p:nvSpPr>
        <p:spPr>
          <a:xfrm>
            <a:off x="338579" y="1778491"/>
            <a:ext cx="9964918" cy="4820272"/>
          </a:xfrm>
        </p:spPr>
        <p:txBody>
          <a:bodyPr>
            <a:normAutofit/>
          </a:bodyPr>
          <a:lstStyle/>
          <a:p>
            <a:pPr algn="ctr">
              <a:buFont typeface="Wingdings" pitchFamily="2" charset="2"/>
              <a:buChar char="v"/>
            </a:pPr>
            <a:r>
              <a:rPr lang="es-ES"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Analicen la importancia de la cercanía con Dios:</a:t>
            </a:r>
          </a:p>
          <a:p>
            <a:pPr marL="0" indent="0" algn="ctr">
              <a:buNone/>
            </a:pPr>
            <a:endParaRPr lang="es-ES"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endParaRPr lang="en-US"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r>
              <a:rPr lang="en-US"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Yo</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soy la vid,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vosotros</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los</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pámpanos</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el</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que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permance</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mí</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y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yo</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él</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éste</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lleva mucho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fruto</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porque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separados</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de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mí</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nada </a:t>
            </a:r>
            <a:r>
              <a:rPr lang="en-US" sz="32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podéis</a:t>
            </a:r>
            <a:r>
              <a:rPr lang="en-US" sz="32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hacer</a:t>
            </a:r>
            <a:r>
              <a:rPr lang="en-US" sz="32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(Juan 15:5, </a:t>
            </a:r>
            <a:r>
              <a:rPr lang="en-US"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VRV1995</a:t>
            </a:r>
            <a:r>
              <a:rPr lang="en-US"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endParaRPr lang="pt-BR" dirty="0">
              <a:solidFill>
                <a:schemeClr val="bg1">
                  <a:lumMod val="95000"/>
                </a:schemeClr>
              </a:solidFill>
            </a:endParaRPr>
          </a:p>
        </p:txBody>
      </p:sp>
    </p:spTree>
    <p:extLst>
      <p:ext uri="{BB962C8B-B14F-4D97-AF65-F5344CB8AC3E}">
        <p14:creationId xmlns:p14="http://schemas.microsoft.com/office/powerpoint/2010/main" val="3931073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A881FF71-2283-F626-1348-DD49E093D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32475-2ED5-DBC3-3F89-F6D7F5EF5AE0}"/>
              </a:ext>
            </a:extLst>
          </p:cNvPr>
          <p:cNvSpPr>
            <a:spLocks noGrp="1"/>
          </p:cNvSpPr>
          <p:nvPr>
            <p:ph type="title"/>
          </p:nvPr>
        </p:nvSpPr>
        <p:spPr>
          <a:xfrm>
            <a:off x="338580" y="301095"/>
            <a:ext cx="9964918" cy="1034697"/>
          </a:xfrm>
        </p:spPr>
        <p:txBody>
          <a:bodyPr>
            <a:normAutofit/>
          </a:bodyPr>
          <a:lstStyle/>
          <a:p>
            <a:pPr algn="ctr"/>
            <a:r>
              <a:rPr lang="en-US" sz="2800"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Actividad</a:t>
            </a:r>
            <a:r>
              <a:rPr lang="en-US" sz="2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interactiva</a:t>
            </a:r>
            <a:br>
              <a:rPr lang="en-US" sz="28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pt-BR" sz="2800"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4F92233B-C350-1FD0-BC47-851F96E6AA75}"/>
              </a:ext>
            </a:extLst>
          </p:cNvPr>
          <p:cNvSpPr>
            <a:spLocks noGrp="1"/>
          </p:cNvSpPr>
          <p:nvPr>
            <p:ph idx="1"/>
          </p:nvPr>
        </p:nvSpPr>
        <p:spPr>
          <a:xfrm>
            <a:off x="338580" y="1335792"/>
            <a:ext cx="9964918" cy="5065007"/>
          </a:xfrm>
        </p:spPr>
        <p:txBody>
          <a:bodyPr>
            <a:normAutofit fontScale="92500" lnSpcReduction="10000"/>
          </a:bodyPr>
          <a:lstStyle/>
          <a:p>
            <a:pPr marR="0" lvl="1">
              <a:lnSpc>
                <a:spcPct val="107000"/>
              </a:lnSpc>
              <a:spcAft>
                <a:spcPts val="800"/>
              </a:spcAft>
              <a:buSzPts val="1000"/>
              <a:buFont typeface="Wingdings" pitchFamily="2" charset="2"/>
              <a:buChar char="v"/>
              <a:tabLst>
                <a:tab pos="914400" algn="l"/>
              </a:tabLst>
            </a:pPr>
            <a:r>
              <a:rPr lang="en-US" sz="2600"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Acrónimo</a:t>
            </a:r>
            <a:r>
              <a:rPr lang="en-US" sz="26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de MORAR:</a:t>
            </a:r>
          </a:p>
          <a:p>
            <a:pPr marR="0" lvl="1">
              <a:lnSpc>
                <a:spcPct val="107000"/>
              </a:lnSpc>
              <a:spcAft>
                <a:spcPts val="800"/>
              </a:spcAft>
              <a:buSzPts val="1000"/>
              <a:tabLst>
                <a:tab pos="914400" algn="l"/>
              </a:tabLst>
            </a:pPr>
            <a:r>
              <a:rPr lang="en-US"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M</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omentos</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su</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presencia</a:t>
            </a:r>
            <a:endPar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R="0" lvl="1">
              <a:lnSpc>
                <a:spcPct val="107000"/>
              </a:lnSpc>
              <a:spcAft>
                <a:spcPts val="800"/>
              </a:spcAft>
              <a:buSzPts val="1000"/>
              <a:tabLst>
                <a:tab pos="914400" algn="l"/>
              </a:tabLst>
            </a:pPr>
            <a:r>
              <a:rPr lang="en-US"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O</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ye sus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promesas</a:t>
            </a:r>
            <a:endPar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R="0" lvl="1">
              <a:lnSpc>
                <a:spcPct val="107000"/>
              </a:lnSpc>
              <a:spcAft>
                <a:spcPts val="800"/>
              </a:spcAft>
              <a:buSzPts val="1000"/>
              <a:tabLst>
                <a:tab pos="914400" algn="l"/>
              </a:tabLst>
            </a:pPr>
            <a:r>
              <a:rPr lang="en-US"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ecorre</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personalmente</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con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Él</a:t>
            </a:r>
            <a:endPar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R="0" lvl="1">
              <a:lnSpc>
                <a:spcPct val="107000"/>
              </a:lnSpc>
              <a:spcAft>
                <a:spcPts val="800"/>
              </a:spcAft>
              <a:buSzPts val="1000"/>
              <a:tabLst>
                <a:tab pos="914400" algn="l"/>
              </a:tabLst>
            </a:pPr>
            <a:r>
              <a:rPr lang="en-US"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yuda de Su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fuerza</a:t>
            </a:r>
            <a:r>
              <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p>
          <a:p>
            <a:pPr marR="0" lvl="1">
              <a:lnSpc>
                <a:spcPct val="107000"/>
              </a:lnSpc>
              <a:spcAft>
                <a:spcPts val="800"/>
              </a:spcAft>
              <a:buSzPts val="1000"/>
              <a:tabLst>
                <a:tab pos="914400" algn="l"/>
              </a:tabLst>
            </a:pPr>
            <a:r>
              <a:rPr lang="en-US"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esiste</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la </a:t>
            </a:r>
            <a:r>
              <a:rPr lang="en-US"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fe</a:t>
            </a:r>
            <a:r>
              <a:rPr lang="en-US"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endPar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457200" marR="0" lvl="1" indent="0">
              <a:lnSpc>
                <a:spcPct val="107000"/>
              </a:lnSpc>
              <a:spcAft>
                <a:spcPts val="800"/>
              </a:spcAft>
              <a:buSzPts val="1000"/>
              <a:buNone/>
              <a:tabLst>
                <a:tab pos="914400" algn="l"/>
              </a:tabLst>
            </a:pPr>
            <a:endParaRPr lang="en-US"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1">
              <a:lnSpc>
                <a:spcPct val="107000"/>
              </a:lnSpc>
              <a:spcAft>
                <a:spcPts val="800"/>
              </a:spcAft>
              <a:buSzPts val="1000"/>
              <a:buFont typeface="Wingdings" pitchFamily="2" charset="2"/>
              <a:buChar char="v"/>
              <a:tabLst>
                <a:tab pos="914400" algn="l"/>
              </a:tabLst>
            </a:pPr>
            <a:r>
              <a:rPr lang="es-ES" sz="26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Caminata de oración: </a:t>
            </a:r>
          </a:p>
          <a:p>
            <a:pPr marL="457200" marR="0" lvl="1" indent="0">
              <a:lnSpc>
                <a:spcPct val="107000"/>
              </a:lnSpc>
              <a:spcAft>
                <a:spcPts val="800"/>
              </a:spcAft>
              <a:buSzPts val="1000"/>
              <a:buNone/>
              <a:tabLst>
                <a:tab pos="914400" algn="l"/>
              </a:tabLst>
            </a:pPr>
            <a:r>
              <a:rPr lang="es-ES" sz="26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Da un paseo corto para pasar tiempo en oración silenciosa, reflexionando sobre tu relación con Dios.</a:t>
            </a:r>
            <a:r>
              <a:rPr lang="en-US" sz="24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endParaRPr lang="pt-BR" sz="2400" dirty="0">
              <a:solidFill>
                <a:schemeClr val="bg1">
                  <a:lumMod val="95000"/>
                </a:schemeClr>
              </a:solidFill>
            </a:endParaRPr>
          </a:p>
        </p:txBody>
      </p:sp>
    </p:spTree>
    <p:extLst>
      <p:ext uri="{BB962C8B-B14F-4D97-AF65-F5344CB8AC3E}">
        <p14:creationId xmlns:p14="http://schemas.microsoft.com/office/powerpoint/2010/main" val="339248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2D8B7642-B380-32C7-9D9D-95627B44C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13955-49D2-B58E-D7F6-49F7AA5CB8AD}"/>
              </a:ext>
            </a:extLst>
          </p:cNvPr>
          <p:cNvSpPr>
            <a:spLocks noGrp="1"/>
          </p:cNvSpPr>
          <p:nvPr>
            <p:ph type="title"/>
          </p:nvPr>
        </p:nvSpPr>
        <p:spPr>
          <a:xfrm>
            <a:off x="338580" y="301095"/>
            <a:ext cx="9964918" cy="1034697"/>
          </a:xfrm>
        </p:spPr>
        <p:txBody>
          <a:bodyPr>
            <a:normAutofit fontScale="90000"/>
          </a:bodyPr>
          <a:lstStyle/>
          <a:p>
            <a:pPr algn="ctr"/>
            <a:br>
              <a:rPr lang="en-US" sz="28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br>
            <a:r>
              <a:rPr lang="en-US" sz="3100"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Sesión</a:t>
            </a:r>
            <a:r>
              <a:rPr lang="en-US" sz="3100"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3: </a:t>
            </a:r>
            <a:r>
              <a:rPr lang="en-US" sz="3100"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Intención</a:t>
            </a:r>
            <a:br>
              <a:rPr lang="en-US" sz="28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pt-BR" sz="2800"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DE9525A3-DB4F-50DB-44B2-D4F10A2C7618}"/>
              </a:ext>
            </a:extLst>
          </p:cNvPr>
          <p:cNvSpPr>
            <a:spLocks noGrp="1"/>
          </p:cNvSpPr>
          <p:nvPr>
            <p:ph idx="1"/>
          </p:nvPr>
        </p:nvSpPr>
        <p:spPr>
          <a:xfrm>
            <a:off x="338580" y="1335792"/>
            <a:ext cx="9964918" cy="5065007"/>
          </a:xfrm>
        </p:spPr>
        <p:txBody>
          <a:bodyPr>
            <a:normAutofit/>
          </a:bodyPr>
          <a:lstStyle/>
          <a:p>
            <a:pPr>
              <a:lnSpc>
                <a:spcPct val="107000"/>
              </a:lnSpc>
              <a:spcAft>
                <a:spcPts val="800"/>
              </a:spcAft>
              <a:buSzPts val="1000"/>
              <a:buFont typeface="Wingdings" pitchFamily="2" charset="2"/>
              <a:buChar char="v"/>
              <a:tabLst>
                <a:tab pos="457200" algn="l"/>
              </a:tabLst>
            </a:pPr>
            <a:r>
              <a:rPr lang="es-ES" sz="2400"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Analicen el concepto de vivir intencionalmente para Dios utilizando Efesios 2:10</a:t>
            </a:r>
            <a:r>
              <a:rPr lang="en-US" sz="24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p>
          <a:p>
            <a:pPr marL="0" indent="0">
              <a:lnSpc>
                <a:spcPct val="107000"/>
              </a:lnSpc>
              <a:spcAft>
                <a:spcPts val="800"/>
              </a:spcAft>
              <a:buSzPts val="1000"/>
              <a:buNone/>
              <a:tabLst>
                <a:tab pos="457200" algn="l"/>
              </a:tabLst>
            </a:pPr>
            <a:endParaRPr lang="en-US" sz="24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R="0" lvl="0">
              <a:lnSpc>
                <a:spcPct val="107000"/>
              </a:lnSpc>
              <a:spcAft>
                <a:spcPts val="800"/>
              </a:spcAft>
              <a:buSzPts val="1000"/>
              <a:buFont typeface="Wingdings" pitchFamily="2" charset="2"/>
              <a:buChar char="v"/>
              <a:tabLst>
                <a:tab pos="457200" algn="l"/>
              </a:tabLst>
            </a:pPr>
            <a:r>
              <a:rPr lang="en-US" sz="2400"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Actividad</a:t>
            </a:r>
            <a:r>
              <a:rPr lang="en-US" sz="24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b="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interactiva</a:t>
            </a:r>
            <a:r>
              <a:rPr lang="en-US" sz="24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endParaRPr lang="en-US" sz="2400" b="1"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1">
              <a:lnSpc>
                <a:spcPct val="100000"/>
              </a:lnSpc>
              <a:spcAft>
                <a:spcPts val="800"/>
              </a:spcAft>
              <a:buSzPts val="1000"/>
              <a:tabLst>
                <a:tab pos="914400" algn="l"/>
              </a:tabLst>
            </a:pPr>
            <a:r>
              <a:rPr lang="es-E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Reflexión sobre el legado: </a:t>
            </a:r>
            <a:r>
              <a:rPr lang="es-ES"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Escribe lo que quieres que sea tu legado y cómo puedes vivir intencionalmente para lograrlo.</a:t>
            </a:r>
          </a:p>
          <a:p>
            <a:pPr marR="0" lvl="1">
              <a:lnSpc>
                <a:spcPct val="107000"/>
              </a:lnSpc>
              <a:spcAft>
                <a:spcPts val="800"/>
              </a:spcAft>
              <a:buSzPts val="1000"/>
              <a:tabLst>
                <a:tab pos="914400" algn="l"/>
              </a:tabLst>
            </a:pPr>
            <a:r>
              <a:rPr lang="es-E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Discusión en grupo: </a:t>
            </a:r>
            <a:r>
              <a:rPr lang="es-ES"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Comparta sus reflexiones y discuta los pasos prácticos que puede tomar para vivir intencionalmente para Dios.</a:t>
            </a:r>
            <a:endParaRPr lang="pt-BR" sz="2400" dirty="0">
              <a:solidFill>
                <a:schemeClr val="bg1">
                  <a:lumMod val="95000"/>
                </a:schemeClr>
              </a:solidFill>
            </a:endParaRPr>
          </a:p>
        </p:txBody>
      </p:sp>
    </p:spTree>
    <p:extLst>
      <p:ext uri="{BB962C8B-B14F-4D97-AF65-F5344CB8AC3E}">
        <p14:creationId xmlns:p14="http://schemas.microsoft.com/office/powerpoint/2010/main" val="290220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050117-6E93-412E-CFA7-5C301B527E37}"/>
              </a:ext>
            </a:extLst>
          </p:cNvPr>
          <p:cNvSpPr>
            <a:spLocks noGrp="1"/>
          </p:cNvSpPr>
          <p:nvPr>
            <p:ph idx="1"/>
          </p:nvPr>
        </p:nvSpPr>
        <p:spPr>
          <a:xfrm>
            <a:off x="220133" y="2107847"/>
            <a:ext cx="6711245" cy="4351338"/>
          </a:xfrm>
        </p:spPr>
        <p:txBody>
          <a:bodyPr>
            <a:normAutofit/>
          </a:bodyPr>
          <a:lstStyle/>
          <a:p>
            <a:endParaRPr lang="en-US" sz="28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endParaRPr lang="en-US"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algn="ctr">
              <a:buFont typeface="Wingdings" pitchFamily="2" charset="2"/>
              <a:buChar char="v"/>
            </a:pPr>
            <a:r>
              <a:rPr lang="en-US" sz="28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s-ES"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¿Te comprometerás a aplicar estos tres principios a tu vida?</a:t>
            </a:r>
          </a:p>
          <a:p>
            <a:pPr marL="0" indent="0" algn="ctr">
              <a:buNone/>
            </a:pPr>
            <a:endParaRPr lang="en-US" sz="28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algn="ctr"/>
            <a:r>
              <a:rPr lang="en-US"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Identidad</a:t>
            </a:r>
          </a:p>
          <a:p>
            <a:pPr algn="ctr"/>
            <a:r>
              <a:rPr lang="en-US"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Intimidad</a:t>
            </a:r>
            <a:endParaRPr lang="en-US"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algn="ctr"/>
            <a:r>
              <a:rPr lang="en-US"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Intención</a:t>
            </a:r>
            <a:endParaRPr lang="en-US" sz="2800" b="1"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5987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557</Words>
  <Application>Microsoft Office PowerPoint</Application>
  <PresentationFormat>Widescreen</PresentationFormat>
  <Paragraphs>58</Paragraphs>
  <Slides>8</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vt:i4>
      </vt:variant>
    </vt:vector>
  </HeadingPairs>
  <TitlesOfParts>
    <vt:vector size="21" baseType="lpstr">
      <vt:lpstr>Aptos</vt:lpstr>
      <vt:lpstr>Arial</vt:lpstr>
      <vt:lpstr>Avenir Book</vt:lpstr>
      <vt:lpstr>Calibri</vt:lpstr>
      <vt:lpstr>Calibri Light</vt:lpstr>
      <vt:lpstr>Cambria</vt:lpstr>
      <vt:lpstr>Century</vt:lpstr>
      <vt:lpstr>Montserrat</vt:lpstr>
      <vt:lpstr>Montserrat ExtraBold</vt:lpstr>
      <vt:lpstr>Montserrat Light</vt:lpstr>
      <vt:lpstr>Montserrat Medium</vt:lpstr>
      <vt:lpstr>Wingdings</vt:lpstr>
      <vt:lpstr>Office Theme</vt:lpstr>
      <vt:lpstr>Pues somos hechura suya, creados en Cristo Jesús para buenas obras, las cuales Dios prepare de antemano para que anduviéramos en ellas.  —Efesios 2:10, RVR1995</vt:lpstr>
      <vt:lpstr>PowerPoint Presentation</vt:lpstr>
      <vt:lpstr>Actividad para romper el hielo</vt:lpstr>
      <vt:lpstr>Sesión 1: Identidad</vt:lpstr>
      <vt:lpstr>Sesión 2: Intimidad</vt:lpstr>
      <vt:lpstr>Actividad interactiva </vt:lpstr>
      <vt:lpstr> Sesión 3: Intención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love</dc:title>
  <dc:creator>Erika Miike</dc:creator>
  <cp:lastModifiedBy>Dulce  Rice</cp:lastModifiedBy>
  <cp:revision>13</cp:revision>
  <dcterms:created xsi:type="dcterms:W3CDTF">2023-02-14T12:16:54Z</dcterms:created>
  <dcterms:modified xsi:type="dcterms:W3CDTF">2025-05-14T20:12:06Z</dcterms:modified>
</cp:coreProperties>
</file>