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0" r:id="rId4"/>
    <p:sldId id="258" r:id="rId5"/>
    <p:sldId id="261" r:id="rId6"/>
    <p:sldId id="263" r:id="rId7"/>
    <p:sldId id="264" r:id="rId8"/>
    <p:sldId id="262" r:id="rId9"/>
    <p:sldId id="267" r:id="rId10"/>
    <p:sldId id="265" r:id="rId11"/>
    <p:sldId id="259" r:id="rId12"/>
    <p:sldId id="266" r:id="rId13"/>
    <p:sldId id="268" r:id="rId14"/>
    <p:sldId id="269" r:id="rId1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3600"/>
    <a:srgbClr val="043449"/>
    <a:srgbClr val="5E6373"/>
    <a:srgbClr val="A8B1AA"/>
    <a:srgbClr val="A1646A"/>
    <a:srgbClr val="DE8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5B97B6-9B69-074E-A7FD-9CC77ACA0B8E}" v="5" dt="2025-03-27T16:37:21.6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84" autoAdjust="0"/>
    <p:restoredTop sz="94720"/>
  </p:normalViewPr>
  <p:slideViewPr>
    <p:cSldViewPr snapToGrid="0">
      <p:cViewPr varScale="1">
        <p:scale>
          <a:sx n="106" d="100"/>
          <a:sy n="106" d="100"/>
        </p:scale>
        <p:origin x="117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37EB2C-D07E-1A41-A0A9-4EA57E9FCAFF}" type="datetimeFigureOut">
              <a:rPr lang="en-US" smtClean="0"/>
              <a:t>5/13/2025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677B0C-2CB4-A84C-8622-60E1185E1145}" type="slidenum">
              <a:rPr lang="en-US" smtClean="0"/>
              <a:t>‹#›</a:t>
            </a:fld>
            <a:endParaRPr lang="en-US"/>
          </a:p>
        </p:txBody>
      </p:sp>
    </p:spTree>
    <p:extLst>
      <p:ext uri="{BB962C8B-B14F-4D97-AF65-F5344CB8AC3E}">
        <p14:creationId xmlns:p14="http://schemas.microsoft.com/office/powerpoint/2010/main" val="1541622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677B0C-2CB4-A84C-8622-60E1185E1145}" type="slidenum">
              <a:rPr lang="en-US" smtClean="0"/>
              <a:t>1</a:t>
            </a:fld>
            <a:endParaRPr lang="en-US"/>
          </a:p>
        </p:txBody>
      </p:sp>
    </p:spTree>
    <p:extLst>
      <p:ext uri="{BB962C8B-B14F-4D97-AF65-F5344CB8AC3E}">
        <p14:creationId xmlns:p14="http://schemas.microsoft.com/office/powerpoint/2010/main" val="2568002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Avenir Book" panose="02000503020000020003" pitchFamily="2" charset="0"/>
                <a:ea typeface="Calibri" panose="020F0502020204030204" pitchFamily="34" charset="0"/>
                <a:cs typeface="Times New Roman" panose="02020603050405020304" pitchFamily="18" charset="0"/>
              </a:rPr>
              <a:t>Así como nuestros cuerpos anhelan ciertos alimentos, nuestras almas también tienen antojos que necesitan atención. ¿Qué anhela tu alma en esta etapa de tu vida? Tal vez nos enfrentemos a la incertidumbre sobre el futuro, al estrés, a una crisis de salud, a la ansiedad, a la angustia financiera o a problemas en nuestras relaciones. Tratamos de escapar, escondernos, adormecer o entretener nuestros sentimientos con diferentes cosas, como la comida, el dinero, el trabajo o el ajetreo; Pero al igual que la comida chatarra, esas cosas nos dejan sintiéndonos agotados, culpables y vacíos.</a:t>
            </a:r>
            <a:endParaRPr lang="en-US" dirty="0"/>
          </a:p>
        </p:txBody>
      </p:sp>
      <p:sp>
        <p:nvSpPr>
          <p:cNvPr id="4" name="Slide Number Placeholder 3"/>
          <p:cNvSpPr>
            <a:spLocks noGrp="1"/>
          </p:cNvSpPr>
          <p:nvPr>
            <p:ph type="sldNum" sz="quarter" idx="5"/>
          </p:nvPr>
        </p:nvSpPr>
        <p:spPr/>
        <p:txBody>
          <a:bodyPr/>
          <a:lstStyle/>
          <a:p>
            <a:fld id="{F6677B0C-2CB4-A84C-8622-60E1185E1145}" type="slidenum">
              <a:rPr lang="en-US" smtClean="0"/>
              <a:t>2</a:t>
            </a:fld>
            <a:endParaRPr lang="en-US"/>
          </a:p>
        </p:txBody>
      </p:sp>
    </p:spTree>
    <p:extLst>
      <p:ext uri="{BB962C8B-B14F-4D97-AF65-F5344CB8AC3E}">
        <p14:creationId xmlns:p14="http://schemas.microsoft.com/office/powerpoint/2010/main" val="3428754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venir Book" panose="02000503020000020003" pitchFamily="2" charset="0"/>
                <a:ea typeface="Calibri" panose="020F0502020204030204" pitchFamily="34" charset="0"/>
                <a:cs typeface="Times New Roman" panose="02020603050405020304" pitchFamily="18" charset="0"/>
              </a:rPr>
              <a:t>Encontramos en la Palabra de Dios tres lecciones preciosas no solo para satisfacer los anhelos de nuestras almas, sino también para vivir vidas con propósito para la gloria de Dios. Las llamaremos las tres íes. Cada lección comienza con la letra i.</a:t>
            </a:r>
            <a:endParaRPr lang="en-US" dirty="0"/>
          </a:p>
        </p:txBody>
      </p:sp>
      <p:sp>
        <p:nvSpPr>
          <p:cNvPr id="4" name="Slide Number Placeholder 3"/>
          <p:cNvSpPr>
            <a:spLocks noGrp="1"/>
          </p:cNvSpPr>
          <p:nvPr>
            <p:ph type="sldNum" sz="quarter" idx="5"/>
          </p:nvPr>
        </p:nvSpPr>
        <p:spPr/>
        <p:txBody>
          <a:bodyPr/>
          <a:lstStyle/>
          <a:p>
            <a:fld id="{F6677B0C-2CB4-A84C-8622-60E1185E1145}" type="slidenum">
              <a:rPr lang="en-US" smtClean="0"/>
              <a:t>3</a:t>
            </a:fld>
            <a:endParaRPr lang="en-US"/>
          </a:p>
        </p:txBody>
      </p:sp>
    </p:spTree>
    <p:extLst>
      <p:ext uri="{BB962C8B-B14F-4D97-AF65-F5344CB8AC3E}">
        <p14:creationId xmlns:p14="http://schemas.microsoft.com/office/powerpoint/2010/main" val="2956203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dirty="0">
                <a:effectLst/>
                <a:latin typeface="Avenir Book" panose="02000503020000020003" pitchFamily="2" charset="0"/>
                <a:ea typeface="Calibri" panose="020F0502020204030204" pitchFamily="34" charset="0"/>
                <a:cs typeface="Times New Roman" panose="02020603050405020304" pitchFamily="18" charset="0"/>
              </a:rPr>
              <a:t>Algunas personas creen que Juan Calvino dijo eso. Esto significa que entender quiénes somos está profundamente conectado con entender quién es Dios.</a:t>
            </a:r>
            <a:endParaRPr lang="en-US" dirty="0"/>
          </a:p>
        </p:txBody>
      </p:sp>
      <p:sp>
        <p:nvSpPr>
          <p:cNvPr id="4" name="Slide Number Placeholder 3"/>
          <p:cNvSpPr>
            <a:spLocks noGrp="1"/>
          </p:cNvSpPr>
          <p:nvPr>
            <p:ph type="sldNum" sz="quarter" idx="5"/>
          </p:nvPr>
        </p:nvSpPr>
        <p:spPr/>
        <p:txBody>
          <a:bodyPr/>
          <a:lstStyle/>
          <a:p>
            <a:fld id="{F6677B0C-2CB4-A84C-8622-60E1185E1145}" type="slidenum">
              <a:rPr lang="en-US" smtClean="0"/>
              <a:t>4</a:t>
            </a:fld>
            <a:endParaRPr lang="en-US"/>
          </a:p>
        </p:txBody>
      </p:sp>
    </p:spTree>
    <p:extLst>
      <p:ext uri="{BB962C8B-B14F-4D97-AF65-F5344CB8AC3E}">
        <p14:creationId xmlns:p14="http://schemas.microsoft.com/office/powerpoint/2010/main" val="3730604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venir Book" panose="02000503020000020003" pitchFamily="2" charset="0"/>
                <a:ea typeface="Calibri" panose="020F0502020204030204" pitchFamily="34" charset="0"/>
                <a:cs typeface="Times New Roman" panose="02020603050405020304" pitchFamily="18" charset="0"/>
              </a:rPr>
              <a:t> </a:t>
            </a:r>
            <a:r>
              <a:rPr lang="es-ES" sz="1800" dirty="0">
                <a:effectLst/>
                <a:latin typeface="Avenir Book" panose="02000503020000020003" pitchFamily="2" charset="0"/>
                <a:ea typeface="Calibri" panose="020F0502020204030204" pitchFamily="34" charset="0"/>
                <a:cs typeface="Times New Roman" panose="02020603050405020304" pitchFamily="18" charset="0"/>
              </a:rPr>
              <a:t>¡Eres la obra maestra de Dios, creada en Cristo Jesús! En una cultura con muchas voces, a menudo se nos anima a encontrar nuestra identidad y valor en los logros, el estatus, la fama, los gustos, las relaciones, la productividad, el tamaño de la ropa o un número en la báscula. Y aunque los roles y las categorías permiten cierta estabilidad, cuando estas cosas cambian, se produce una crisis existencial y vuelven a surgir preguntas sobre nuestra identidad y valor. Hoy, Dios te invita a construir tu identidad y valor sobre el sólido fundamento de Cristo Jesús, nuestro Creador, Salvador y Mejor Amigo.</a:t>
            </a:r>
            <a:endParaRPr lang="en-US" dirty="0"/>
          </a:p>
        </p:txBody>
      </p:sp>
      <p:sp>
        <p:nvSpPr>
          <p:cNvPr id="4" name="Slide Number Placeholder 3"/>
          <p:cNvSpPr>
            <a:spLocks noGrp="1"/>
          </p:cNvSpPr>
          <p:nvPr>
            <p:ph type="sldNum" sz="quarter" idx="5"/>
          </p:nvPr>
        </p:nvSpPr>
        <p:spPr/>
        <p:txBody>
          <a:bodyPr/>
          <a:lstStyle/>
          <a:p>
            <a:fld id="{F6677B0C-2CB4-A84C-8622-60E1185E1145}" type="slidenum">
              <a:rPr lang="en-US" smtClean="0"/>
              <a:t>5</a:t>
            </a:fld>
            <a:endParaRPr lang="en-US"/>
          </a:p>
        </p:txBody>
      </p:sp>
    </p:spTree>
    <p:extLst>
      <p:ext uri="{BB962C8B-B14F-4D97-AF65-F5344CB8AC3E}">
        <p14:creationId xmlns:p14="http://schemas.microsoft.com/office/powerpoint/2010/main" val="1408256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FFDF9-EFED-6252-D131-C1DF5FAB4B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DBC90D-25FA-504C-F545-019A56CDF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9126BD-DFE5-2908-FAB9-7B0D1B5963F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venir Book" panose="02000503020000020003" pitchFamily="2" charset="0"/>
                <a:ea typeface="Calibri" panose="020F0502020204030204" pitchFamily="34" charset="0"/>
                <a:cs typeface="Times New Roman" panose="02020603050405020304" pitchFamily="18" charset="0"/>
              </a:rPr>
              <a:t>En nuestra sociedad "conectada", muchas personas todavía sufren de depresión y soledad. ¿Tu alma anhela conexión?</a:t>
            </a:r>
            <a:endParaRPr lang="en-US" dirty="0"/>
          </a:p>
        </p:txBody>
      </p:sp>
      <p:sp>
        <p:nvSpPr>
          <p:cNvPr id="4" name="Slide Number Placeholder 3">
            <a:extLst>
              <a:ext uri="{FF2B5EF4-FFF2-40B4-BE49-F238E27FC236}">
                <a16:creationId xmlns:a16="http://schemas.microsoft.com/office/drawing/2014/main" id="{73CA6BA6-061C-9A4D-9663-0FC07E497050}"/>
              </a:ext>
            </a:extLst>
          </p:cNvPr>
          <p:cNvSpPr>
            <a:spLocks noGrp="1"/>
          </p:cNvSpPr>
          <p:nvPr>
            <p:ph type="sldNum" sz="quarter" idx="5"/>
          </p:nvPr>
        </p:nvSpPr>
        <p:spPr/>
        <p:txBody>
          <a:bodyPr/>
          <a:lstStyle/>
          <a:p>
            <a:fld id="{F6677B0C-2CB4-A84C-8622-60E1185E1145}" type="slidenum">
              <a:rPr lang="en-US" smtClean="0"/>
              <a:t>6</a:t>
            </a:fld>
            <a:endParaRPr lang="en-US"/>
          </a:p>
        </p:txBody>
      </p:sp>
    </p:spTree>
    <p:extLst>
      <p:ext uri="{BB962C8B-B14F-4D97-AF65-F5344CB8AC3E}">
        <p14:creationId xmlns:p14="http://schemas.microsoft.com/office/powerpoint/2010/main" val="262474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6E683-D992-B704-F8CE-2F602CC5A0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D1530-833B-4651-D461-D0ED73F5A4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368B2-6EAC-5227-2D81-D5B18EFF92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venir Book" panose="02000503020000020003" pitchFamily="2" charset="0"/>
                <a:ea typeface="Calibri" panose="020F0502020204030204" pitchFamily="34" charset="0"/>
                <a:cs typeface="Times New Roman" panose="02020603050405020304" pitchFamily="18" charset="0"/>
              </a:rPr>
              <a:t> </a:t>
            </a:r>
            <a:r>
              <a:rPr lang="es-ES" sz="1800" kern="100" dirty="0">
                <a:effectLst/>
                <a:latin typeface="Avenir Book" panose="02000503020000020003" pitchFamily="2" charset="0"/>
                <a:ea typeface="Calibri" panose="020F0502020204030204" pitchFamily="34" charset="0"/>
                <a:cs typeface="Times New Roman" panose="02020603050405020304" pitchFamily="18" charset="0"/>
              </a:rPr>
              <a:t>Como los pámpanos, necesitamos temporadas de vacío total para construir una conexión fuerte y profunda con la Vid, para recordar quién es Dios y para permitirle ser Dios en nuestras vidas. Es durante nuestro tiempo a solas con Él, experimentando Su presencia a través de Su Palabra, que comenzamos a sentirnos lo suficientemente seguras como para encontrar sanidad, fortaleza, esperanza, paz y sabiduría.</a:t>
            </a:r>
            <a:endParaRPr lang="en-US" dirty="0"/>
          </a:p>
        </p:txBody>
      </p:sp>
      <p:sp>
        <p:nvSpPr>
          <p:cNvPr id="4" name="Slide Number Placeholder 3">
            <a:extLst>
              <a:ext uri="{FF2B5EF4-FFF2-40B4-BE49-F238E27FC236}">
                <a16:creationId xmlns:a16="http://schemas.microsoft.com/office/drawing/2014/main" id="{63148DC2-F87D-7A99-5C0E-69D339971455}"/>
              </a:ext>
            </a:extLst>
          </p:cNvPr>
          <p:cNvSpPr>
            <a:spLocks noGrp="1"/>
          </p:cNvSpPr>
          <p:nvPr>
            <p:ph type="sldNum" sz="quarter" idx="5"/>
          </p:nvPr>
        </p:nvSpPr>
        <p:spPr/>
        <p:txBody>
          <a:bodyPr/>
          <a:lstStyle/>
          <a:p>
            <a:fld id="{F6677B0C-2CB4-A84C-8622-60E1185E1145}" type="slidenum">
              <a:rPr lang="en-US" smtClean="0"/>
              <a:t>7</a:t>
            </a:fld>
            <a:endParaRPr lang="en-US"/>
          </a:p>
        </p:txBody>
      </p:sp>
    </p:spTree>
    <p:extLst>
      <p:ext uri="{BB962C8B-B14F-4D97-AF65-F5344CB8AC3E}">
        <p14:creationId xmlns:p14="http://schemas.microsoft.com/office/powerpoint/2010/main" val="163174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venir Book" panose="02000503020000020003" pitchFamily="2" charset="0"/>
                <a:ea typeface="Calibri" panose="020F0502020204030204" pitchFamily="34" charset="0"/>
                <a:cs typeface="Times New Roman" panose="02020603050405020304" pitchFamily="18" charset="0"/>
              </a:rPr>
              <a:t>Como los pámpanos, necesitamos temporadas de vacío total para construir una conexión fuerte y profunda con la vid, para recordar quién es Dios y para permitirle ser Dios en nuestras vidas. Es durante nuestro tiempo a solas con Él, experimentando Su presencia a través de Su Palabra, que comenzamos a sentirnos lo suficientemente seguros como para encontrar sanidad, fortaleza, esperanza, paz y sabiduría.</a:t>
            </a:r>
            <a:endParaRPr lang="en-US" dirty="0"/>
          </a:p>
        </p:txBody>
      </p:sp>
      <p:sp>
        <p:nvSpPr>
          <p:cNvPr id="4" name="Slide Number Placeholder 3"/>
          <p:cNvSpPr>
            <a:spLocks noGrp="1"/>
          </p:cNvSpPr>
          <p:nvPr>
            <p:ph type="sldNum" sz="quarter" idx="5"/>
          </p:nvPr>
        </p:nvSpPr>
        <p:spPr/>
        <p:txBody>
          <a:bodyPr/>
          <a:lstStyle/>
          <a:p>
            <a:fld id="{F6677B0C-2CB4-A84C-8622-60E1185E1145}" type="slidenum">
              <a:rPr lang="en-US" smtClean="0"/>
              <a:t>8</a:t>
            </a:fld>
            <a:endParaRPr lang="en-US"/>
          </a:p>
        </p:txBody>
      </p:sp>
    </p:spTree>
    <p:extLst>
      <p:ext uri="{BB962C8B-B14F-4D97-AF65-F5344CB8AC3E}">
        <p14:creationId xmlns:p14="http://schemas.microsoft.com/office/powerpoint/2010/main" val="794909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FA41D-2D0B-5594-934D-8B50B497F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AF648A-981F-596E-1196-B55DCB2232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83D4E5-B128-4270-E0EF-27234D2B39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34CFE8-B2D4-DDF1-EEA8-4BD3AD65D526}"/>
              </a:ext>
            </a:extLst>
          </p:cNvPr>
          <p:cNvSpPr>
            <a:spLocks noGrp="1"/>
          </p:cNvSpPr>
          <p:nvPr>
            <p:ph type="sldNum" sz="quarter" idx="5"/>
          </p:nvPr>
        </p:nvSpPr>
        <p:spPr/>
        <p:txBody>
          <a:bodyPr/>
          <a:lstStyle/>
          <a:p>
            <a:fld id="{F6677B0C-2CB4-A84C-8622-60E1185E1145}" type="slidenum">
              <a:rPr lang="en-US" smtClean="0"/>
              <a:t>10</a:t>
            </a:fld>
            <a:endParaRPr lang="en-US"/>
          </a:p>
        </p:txBody>
      </p:sp>
    </p:spTree>
    <p:extLst>
      <p:ext uri="{BB962C8B-B14F-4D97-AF65-F5344CB8AC3E}">
        <p14:creationId xmlns:p14="http://schemas.microsoft.com/office/powerpoint/2010/main" val="478221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 historia de Nancy: Nancy, la primogénita de su familia, fue criada en un hogar lleno de abuso, violencia y hostilidad. A los cuatro años, su padre la golpeó tan brutalmente que sangró por las piernas y la espalda. Junto a su madre, a medida que crecía, Nancy presenció y sufrió el abuso físico y verbal y la inconsistencia emocional de su padre. La única vez que Nancy se sintió "amada y valorada" fue al final del año escolar cuando se graduó con honores.
Como adulta, Nancy luchó contra el trauma, las inseguridades, el miedo y las profundas heridas emocionales. Los sentimientos de indignidad y baja autoestima la llevaron a buscar constantemente el éxito, la pertenencia, los logros, el amor superficial y la validación externa.  
A los ocho años, Nancy fue diagnosticada con una terrible enfermedad que podría dejarla muda. Con lágrimas en los ojos, clamó al Señor por sanidad. Después de dos años de tratamiento con remedios naturales, el Señor le devolvió la salud. Nancy prometió dedicar su voz a servir a Dios y compartir las buenas nuevas. Comenzó a predicar a los quince años y ha vivido intencionalmente, compartiendo las buenas nuevas desde entonces.</a:t>
            </a:r>
            <a:endParaRPr lang="en-US" dirty="0"/>
          </a:p>
        </p:txBody>
      </p:sp>
      <p:sp>
        <p:nvSpPr>
          <p:cNvPr id="4" name="Slide Number Placeholder 3"/>
          <p:cNvSpPr>
            <a:spLocks noGrp="1"/>
          </p:cNvSpPr>
          <p:nvPr>
            <p:ph type="sldNum" sz="quarter" idx="5"/>
          </p:nvPr>
        </p:nvSpPr>
        <p:spPr/>
        <p:txBody>
          <a:bodyPr/>
          <a:lstStyle/>
          <a:p>
            <a:fld id="{F6677B0C-2CB4-A84C-8622-60E1185E1145}" type="slidenum">
              <a:rPr lang="en-US" smtClean="0"/>
              <a:t>11</a:t>
            </a:fld>
            <a:endParaRPr lang="en-US"/>
          </a:p>
        </p:txBody>
      </p:sp>
    </p:spTree>
    <p:extLst>
      <p:ext uri="{BB962C8B-B14F-4D97-AF65-F5344CB8AC3E}">
        <p14:creationId xmlns:p14="http://schemas.microsoft.com/office/powerpoint/2010/main" val="2208111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677B0C-2CB4-A84C-8622-60E1185E1145}" type="slidenum">
              <a:rPr lang="en-US" smtClean="0"/>
              <a:t>13</a:t>
            </a:fld>
            <a:endParaRPr lang="en-US"/>
          </a:p>
        </p:txBody>
      </p:sp>
    </p:spTree>
    <p:extLst>
      <p:ext uri="{BB962C8B-B14F-4D97-AF65-F5344CB8AC3E}">
        <p14:creationId xmlns:p14="http://schemas.microsoft.com/office/powerpoint/2010/main" val="3589288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A26AF-6B29-717D-521A-B7B8DE8C23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75730-6E9F-E06D-BCF1-DD0EEC1498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71F33D-50A2-3423-F804-D502419367F2}"/>
              </a:ext>
            </a:extLst>
          </p:cNvPr>
          <p:cNvSpPr>
            <a:spLocks noGrp="1"/>
          </p:cNvSpPr>
          <p:nvPr>
            <p:ph type="body" idx="1"/>
          </p:nvPr>
        </p:nvSpPr>
        <p:spPr/>
        <p:txBody>
          <a:bodyPr/>
          <a:lstStyle/>
          <a:p>
            <a:pPr marL="0" marR="0">
              <a:buNone/>
            </a:pPr>
            <a:r>
              <a:rPr lang="es-ES" sz="1200" b="1" kern="100" dirty="0">
                <a:effectLst/>
                <a:latin typeface="Avenir Book" panose="02000503020000020003" pitchFamily="2" charset="0"/>
                <a:ea typeface="Calibri" panose="020F0502020204030204" pitchFamily="34" charset="0"/>
                <a:cs typeface="Times New Roman" panose="02020603050405020304" pitchFamily="18" charset="0"/>
              </a:rPr>
              <a:t>LLAMADO A LA ACCIÓN 
Levanta la mano si quieres rendir todos los anhelos de tu alma a Dios.</a:t>
            </a:r>
            <a:endParaRPr lang="en-US" dirty="0"/>
          </a:p>
        </p:txBody>
      </p:sp>
      <p:sp>
        <p:nvSpPr>
          <p:cNvPr id="4" name="Slide Number Placeholder 3">
            <a:extLst>
              <a:ext uri="{FF2B5EF4-FFF2-40B4-BE49-F238E27FC236}">
                <a16:creationId xmlns:a16="http://schemas.microsoft.com/office/drawing/2014/main" id="{82A5478F-4E11-3168-3BD0-C89FF4DDE886}"/>
              </a:ext>
            </a:extLst>
          </p:cNvPr>
          <p:cNvSpPr>
            <a:spLocks noGrp="1"/>
          </p:cNvSpPr>
          <p:nvPr>
            <p:ph type="sldNum" sz="quarter" idx="5"/>
          </p:nvPr>
        </p:nvSpPr>
        <p:spPr/>
        <p:txBody>
          <a:bodyPr/>
          <a:lstStyle/>
          <a:p>
            <a:fld id="{F6677B0C-2CB4-A84C-8622-60E1185E1145}" type="slidenum">
              <a:rPr lang="en-US" smtClean="0"/>
              <a:t>14</a:t>
            </a:fld>
            <a:endParaRPr lang="en-US"/>
          </a:p>
        </p:txBody>
      </p:sp>
    </p:spTree>
    <p:extLst>
      <p:ext uri="{BB962C8B-B14F-4D97-AF65-F5344CB8AC3E}">
        <p14:creationId xmlns:p14="http://schemas.microsoft.com/office/powerpoint/2010/main" val="4094596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BC76-B972-F2A6-576C-B4EA2A7895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BR"/>
          </a:p>
        </p:txBody>
      </p:sp>
      <p:sp>
        <p:nvSpPr>
          <p:cNvPr id="3" name="Subtitle 2">
            <a:extLst>
              <a:ext uri="{FF2B5EF4-FFF2-40B4-BE49-F238E27FC236}">
                <a16:creationId xmlns:a16="http://schemas.microsoft.com/office/drawing/2014/main" id="{5468E9E5-3E59-2CE5-3152-A1F16A0E1C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BR"/>
          </a:p>
        </p:txBody>
      </p:sp>
      <p:sp>
        <p:nvSpPr>
          <p:cNvPr id="4" name="Date Placeholder 3">
            <a:extLst>
              <a:ext uri="{FF2B5EF4-FFF2-40B4-BE49-F238E27FC236}">
                <a16:creationId xmlns:a16="http://schemas.microsoft.com/office/drawing/2014/main" id="{03C55046-9A0B-D774-C6B9-E637A39F2CD2}"/>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5" name="Footer Placeholder 4">
            <a:extLst>
              <a:ext uri="{FF2B5EF4-FFF2-40B4-BE49-F238E27FC236}">
                <a16:creationId xmlns:a16="http://schemas.microsoft.com/office/drawing/2014/main" id="{72188F71-DD25-EE01-6850-CEECB11B379A}"/>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50919CE2-749A-5BF4-2CAB-F9D9BD689DEA}"/>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278792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A3A22-CFF4-4FD7-0D01-6EE68517A311}"/>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BBFB49A3-DFA0-9882-CD99-538989B73B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2D8EB6CB-FDB0-56FF-A250-1015EC61942E}"/>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5" name="Footer Placeholder 4">
            <a:extLst>
              <a:ext uri="{FF2B5EF4-FFF2-40B4-BE49-F238E27FC236}">
                <a16:creationId xmlns:a16="http://schemas.microsoft.com/office/drawing/2014/main" id="{918FBB6D-B890-5AE4-3B14-2A4C6A6DF858}"/>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A8DE9148-B801-AC1D-E9B3-870EFF6B567A}"/>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347890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52DC4-092C-0B67-3BBC-AFDDA87D53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BR"/>
          </a:p>
        </p:txBody>
      </p:sp>
      <p:sp>
        <p:nvSpPr>
          <p:cNvPr id="3" name="Text Placeholder 2">
            <a:extLst>
              <a:ext uri="{FF2B5EF4-FFF2-40B4-BE49-F238E27FC236}">
                <a16:creationId xmlns:a16="http://schemas.microsoft.com/office/drawing/2014/main" id="{6431B5A0-6594-0923-4A2D-2DDD6C7137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0695A1-481B-1E79-2E31-36E387D498CF}"/>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5" name="Footer Placeholder 4">
            <a:extLst>
              <a:ext uri="{FF2B5EF4-FFF2-40B4-BE49-F238E27FC236}">
                <a16:creationId xmlns:a16="http://schemas.microsoft.com/office/drawing/2014/main" id="{E12B2A26-D894-5162-8BAD-06D00A3D47EB}"/>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72D9580A-6AF6-2F2D-E30F-FC3EE8F0783F}"/>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66286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CF7AA-B3FD-79B1-6AE2-3B064842C9EF}"/>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5DB705DF-4D6A-0CF5-F9B8-23F3D0FB4F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a:extLst>
              <a:ext uri="{FF2B5EF4-FFF2-40B4-BE49-F238E27FC236}">
                <a16:creationId xmlns:a16="http://schemas.microsoft.com/office/drawing/2014/main" id="{C29C15D0-5599-0240-1BD5-801CC578E8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Date Placeholder 4">
            <a:extLst>
              <a:ext uri="{FF2B5EF4-FFF2-40B4-BE49-F238E27FC236}">
                <a16:creationId xmlns:a16="http://schemas.microsoft.com/office/drawing/2014/main" id="{D81AD005-3CCE-AF19-FF1B-7F29C499C4D8}"/>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6" name="Footer Placeholder 5">
            <a:extLst>
              <a:ext uri="{FF2B5EF4-FFF2-40B4-BE49-F238E27FC236}">
                <a16:creationId xmlns:a16="http://schemas.microsoft.com/office/drawing/2014/main" id="{CFED1DED-B187-C2EE-DDEF-28CDB740326A}"/>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DA3BD4A4-D064-B5E9-DDBC-5E25E045FC23}"/>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374163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E4A74-C41A-1F71-1477-CA09AEF6C211}"/>
              </a:ext>
            </a:extLst>
          </p:cNvPr>
          <p:cNvSpPr>
            <a:spLocks noGrp="1"/>
          </p:cNvSpPr>
          <p:nvPr>
            <p:ph type="title"/>
          </p:nvPr>
        </p:nvSpPr>
        <p:spPr>
          <a:xfrm>
            <a:off x="839788" y="365125"/>
            <a:ext cx="10515600" cy="1325563"/>
          </a:xfrm>
        </p:spPr>
        <p:txBody>
          <a:bodyPr/>
          <a:lstStyle/>
          <a:p>
            <a:r>
              <a:rPr lang="en-US"/>
              <a:t>Click to edit Master title style</a:t>
            </a:r>
            <a:endParaRPr lang="pt-BR"/>
          </a:p>
        </p:txBody>
      </p:sp>
      <p:sp>
        <p:nvSpPr>
          <p:cNvPr id="3" name="Text Placeholder 2">
            <a:extLst>
              <a:ext uri="{FF2B5EF4-FFF2-40B4-BE49-F238E27FC236}">
                <a16:creationId xmlns:a16="http://schemas.microsoft.com/office/drawing/2014/main" id="{7EEFCE21-9169-0F94-410E-B938AEADF3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CB15C6-473E-7784-23D3-B6ED2DE9B9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a:extLst>
              <a:ext uri="{FF2B5EF4-FFF2-40B4-BE49-F238E27FC236}">
                <a16:creationId xmlns:a16="http://schemas.microsoft.com/office/drawing/2014/main" id="{CD5864F0-E273-1F16-F0EB-B9F1B83158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4FF94E-0507-5E82-2BCF-7377114B17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Date Placeholder 6">
            <a:extLst>
              <a:ext uri="{FF2B5EF4-FFF2-40B4-BE49-F238E27FC236}">
                <a16:creationId xmlns:a16="http://schemas.microsoft.com/office/drawing/2014/main" id="{BAFA44A3-0114-DDA4-9EF0-87E91D2A6F8B}"/>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8" name="Footer Placeholder 7">
            <a:extLst>
              <a:ext uri="{FF2B5EF4-FFF2-40B4-BE49-F238E27FC236}">
                <a16:creationId xmlns:a16="http://schemas.microsoft.com/office/drawing/2014/main" id="{60377783-660C-D39E-D2D0-6BF98D151D49}"/>
              </a:ext>
            </a:extLst>
          </p:cNvPr>
          <p:cNvSpPr>
            <a:spLocks noGrp="1"/>
          </p:cNvSpPr>
          <p:nvPr>
            <p:ph type="ftr" sz="quarter" idx="11"/>
          </p:nvPr>
        </p:nvSpPr>
        <p:spPr/>
        <p:txBody>
          <a:bodyPr/>
          <a:lstStyle/>
          <a:p>
            <a:endParaRPr lang="pt-BR"/>
          </a:p>
        </p:txBody>
      </p:sp>
      <p:sp>
        <p:nvSpPr>
          <p:cNvPr id="9" name="Slide Number Placeholder 8">
            <a:extLst>
              <a:ext uri="{FF2B5EF4-FFF2-40B4-BE49-F238E27FC236}">
                <a16:creationId xmlns:a16="http://schemas.microsoft.com/office/drawing/2014/main" id="{1AEF9AA5-8E4F-F7CD-33E9-B7794BBA18AB}"/>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7191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9312F-4DAF-FAE5-4AAB-39B9691CECF2}"/>
              </a:ext>
            </a:extLst>
          </p:cNvPr>
          <p:cNvSpPr>
            <a:spLocks noGrp="1"/>
          </p:cNvSpPr>
          <p:nvPr>
            <p:ph type="title"/>
          </p:nvPr>
        </p:nvSpPr>
        <p:spPr/>
        <p:txBody>
          <a:bodyPr/>
          <a:lstStyle/>
          <a:p>
            <a:r>
              <a:rPr lang="en-US"/>
              <a:t>Click to edit Master title style</a:t>
            </a:r>
            <a:endParaRPr lang="pt-BR"/>
          </a:p>
        </p:txBody>
      </p:sp>
      <p:sp>
        <p:nvSpPr>
          <p:cNvPr id="3" name="Date Placeholder 2">
            <a:extLst>
              <a:ext uri="{FF2B5EF4-FFF2-40B4-BE49-F238E27FC236}">
                <a16:creationId xmlns:a16="http://schemas.microsoft.com/office/drawing/2014/main" id="{8DB131BF-B9FF-7C84-D45F-474D76123A72}"/>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4" name="Footer Placeholder 3">
            <a:extLst>
              <a:ext uri="{FF2B5EF4-FFF2-40B4-BE49-F238E27FC236}">
                <a16:creationId xmlns:a16="http://schemas.microsoft.com/office/drawing/2014/main" id="{729417E3-436F-2E84-921B-74484C528703}"/>
              </a:ext>
            </a:extLst>
          </p:cNvPr>
          <p:cNvSpPr>
            <a:spLocks noGrp="1"/>
          </p:cNvSpPr>
          <p:nvPr>
            <p:ph type="ftr" sz="quarter" idx="11"/>
          </p:nvPr>
        </p:nvSpPr>
        <p:spPr/>
        <p:txBody>
          <a:bodyPr/>
          <a:lstStyle/>
          <a:p>
            <a:endParaRPr lang="pt-BR"/>
          </a:p>
        </p:txBody>
      </p:sp>
      <p:sp>
        <p:nvSpPr>
          <p:cNvPr id="5" name="Slide Number Placeholder 4">
            <a:extLst>
              <a:ext uri="{FF2B5EF4-FFF2-40B4-BE49-F238E27FC236}">
                <a16:creationId xmlns:a16="http://schemas.microsoft.com/office/drawing/2014/main" id="{639EE9F0-1DBC-F573-E2B8-CE20062EB810}"/>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4067446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B5B57E-F04B-3079-73B8-0639DE6038AF}"/>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3" name="Footer Placeholder 2">
            <a:extLst>
              <a:ext uri="{FF2B5EF4-FFF2-40B4-BE49-F238E27FC236}">
                <a16:creationId xmlns:a16="http://schemas.microsoft.com/office/drawing/2014/main" id="{E403B380-ACEB-CD8B-67A4-2F1E1BBF8529}"/>
              </a:ext>
            </a:extLst>
          </p:cNvPr>
          <p:cNvSpPr>
            <a:spLocks noGrp="1"/>
          </p:cNvSpPr>
          <p:nvPr>
            <p:ph type="ftr" sz="quarter" idx="11"/>
          </p:nvPr>
        </p:nvSpPr>
        <p:spPr/>
        <p:txBody>
          <a:bodyPr/>
          <a:lstStyle/>
          <a:p>
            <a:endParaRPr lang="pt-BR"/>
          </a:p>
        </p:txBody>
      </p:sp>
      <p:sp>
        <p:nvSpPr>
          <p:cNvPr id="4" name="Slide Number Placeholder 3">
            <a:extLst>
              <a:ext uri="{FF2B5EF4-FFF2-40B4-BE49-F238E27FC236}">
                <a16:creationId xmlns:a16="http://schemas.microsoft.com/office/drawing/2014/main" id="{046EE92F-E2C0-BA3B-6029-37153020638F}"/>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535514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C2615-22F2-8C54-6D75-63EF33957B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Content Placeholder 2">
            <a:extLst>
              <a:ext uri="{FF2B5EF4-FFF2-40B4-BE49-F238E27FC236}">
                <a16:creationId xmlns:a16="http://schemas.microsoft.com/office/drawing/2014/main" id="{6B86110E-3510-7B75-9DE8-11604C4E11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a:extLst>
              <a:ext uri="{FF2B5EF4-FFF2-40B4-BE49-F238E27FC236}">
                <a16:creationId xmlns:a16="http://schemas.microsoft.com/office/drawing/2014/main" id="{CC6ACEA4-DEB3-385B-3A00-9AF343D2D9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1A2596-EC95-1BA2-DF68-782AA9EFDB18}"/>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6" name="Footer Placeholder 5">
            <a:extLst>
              <a:ext uri="{FF2B5EF4-FFF2-40B4-BE49-F238E27FC236}">
                <a16:creationId xmlns:a16="http://schemas.microsoft.com/office/drawing/2014/main" id="{04E09BAC-1C7A-8528-AEBC-5C30A6574561}"/>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156BCBF8-26D8-B80D-6ED8-E19900855483}"/>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383176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44614-450D-FCEA-96D2-8AF8DD828F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Picture Placeholder 2">
            <a:extLst>
              <a:ext uri="{FF2B5EF4-FFF2-40B4-BE49-F238E27FC236}">
                <a16:creationId xmlns:a16="http://schemas.microsoft.com/office/drawing/2014/main" id="{45987AED-23F5-E5F4-2AB6-6F439C3756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a:extLst>
              <a:ext uri="{FF2B5EF4-FFF2-40B4-BE49-F238E27FC236}">
                <a16:creationId xmlns:a16="http://schemas.microsoft.com/office/drawing/2014/main" id="{EB297F53-5FC6-9663-C31B-3382DB0B4D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77D5A1-4694-A2B5-7474-6DB6B758A617}"/>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6" name="Footer Placeholder 5">
            <a:extLst>
              <a:ext uri="{FF2B5EF4-FFF2-40B4-BE49-F238E27FC236}">
                <a16:creationId xmlns:a16="http://schemas.microsoft.com/office/drawing/2014/main" id="{79A19BA5-7361-BD5F-8D49-7ED81FE3B717}"/>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DCCF5C22-5CFF-C0C7-67A9-9A035C1F0A07}"/>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3193976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063B-EB39-76DA-A051-D8FAC906E7A8}"/>
              </a:ext>
            </a:extLst>
          </p:cNvPr>
          <p:cNvSpPr>
            <a:spLocks noGrp="1"/>
          </p:cNvSpPr>
          <p:nvPr>
            <p:ph type="title"/>
          </p:nvPr>
        </p:nvSpPr>
        <p:spPr/>
        <p:txBody>
          <a:bodyPr/>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DCDB1E51-8895-7952-069C-D7867E9B21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E8BF3769-856D-F0B3-BF0A-15A23EF159F6}"/>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5" name="Footer Placeholder 4">
            <a:extLst>
              <a:ext uri="{FF2B5EF4-FFF2-40B4-BE49-F238E27FC236}">
                <a16:creationId xmlns:a16="http://schemas.microsoft.com/office/drawing/2014/main" id="{1C26EBE0-15FD-C626-31D6-058E070C6F84}"/>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437EACBD-467D-FBF8-B2C5-D1CE5434D6BE}"/>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741611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84DB61-4D2B-68CF-742E-5A2105D9B9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BB04C7BC-EC4F-357D-939C-4A83A618DB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C72032C4-7D52-32CD-51D7-5C3BD443D290}"/>
              </a:ext>
            </a:extLst>
          </p:cNvPr>
          <p:cNvSpPr>
            <a:spLocks noGrp="1"/>
          </p:cNvSpPr>
          <p:nvPr>
            <p:ph type="dt" sz="half" idx="10"/>
          </p:nvPr>
        </p:nvSpPr>
        <p:spPr/>
        <p:txBody>
          <a:bodyPr/>
          <a:lstStyle/>
          <a:p>
            <a:fld id="{10629ADE-8CFD-4149-873B-3F8662D8AEAA}" type="datetimeFigureOut">
              <a:rPr lang="pt-BR" smtClean="0"/>
              <a:t>13/05/2025</a:t>
            </a:fld>
            <a:endParaRPr lang="pt-BR"/>
          </a:p>
        </p:txBody>
      </p:sp>
      <p:sp>
        <p:nvSpPr>
          <p:cNvPr id="5" name="Footer Placeholder 4">
            <a:extLst>
              <a:ext uri="{FF2B5EF4-FFF2-40B4-BE49-F238E27FC236}">
                <a16:creationId xmlns:a16="http://schemas.microsoft.com/office/drawing/2014/main" id="{59C1571C-4BA8-67BD-6E9C-DA74F3E173F6}"/>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33083481-9B41-1C55-288F-43E0117E49D3}"/>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866080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A441DD-D9B4-033A-06AE-39F00A0917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BR"/>
          </a:p>
        </p:txBody>
      </p:sp>
      <p:sp>
        <p:nvSpPr>
          <p:cNvPr id="3" name="Text Placeholder 2">
            <a:extLst>
              <a:ext uri="{FF2B5EF4-FFF2-40B4-BE49-F238E27FC236}">
                <a16:creationId xmlns:a16="http://schemas.microsoft.com/office/drawing/2014/main" id="{0BE5B379-CA6C-C0BC-5953-4E354ED134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C475C338-5207-ABFC-FD22-01E247CC72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29ADE-8CFD-4149-873B-3F8662D8AEAA}" type="datetimeFigureOut">
              <a:rPr lang="pt-BR" smtClean="0"/>
              <a:t>13/05/2025</a:t>
            </a:fld>
            <a:endParaRPr lang="pt-BR"/>
          </a:p>
        </p:txBody>
      </p:sp>
      <p:sp>
        <p:nvSpPr>
          <p:cNvPr id="5" name="Footer Placeholder 4">
            <a:extLst>
              <a:ext uri="{FF2B5EF4-FFF2-40B4-BE49-F238E27FC236}">
                <a16:creationId xmlns:a16="http://schemas.microsoft.com/office/drawing/2014/main" id="{2E5E2FBA-F896-00F0-594A-7D3813B62B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a:extLst>
              <a:ext uri="{FF2B5EF4-FFF2-40B4-BE49-F238E27FC236}">
                <a16:creationId xmlns:a16="http://schemas.microsoft.com/office/drawing/2014/main" id="{66CB4833-CF0B-3672-8589-BF102C0ED1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3ECBDF-92E9-42AC-A2BC-5761CD677A07}" type="slidenum">
              <a:rPr lang="pt-BR" smtClean="0"/>
              <a:t>‹#›</a:t>
            </a:fld>
            <a:endParaRPr lang="pt-BR"/>
          </a:p>
        </p:txBody>
      </p:sp>
    </p:spTree>
    <p:extLst>
      <p:ext uri="{BB962C8B-B14F-4D97-AF65-F5344CB8AC3E}">
        <p14:creationId xmlns:p14="http://schemas.microsoft.com/office/powerpoint/2010/main" val="3980832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DEC13DD-AC22-48CB-6771-9744EF262B67}"/>
              </a:ext>
            </a:extLst>
          </p:cNvPr>
          <p:cNvSpPr>
            <a:spLocks noGrp="1"/>
          </p:cNvSpPr>
          <p:nvPr>
            <p:ph type="subTitle" idx="1"/>
          </p:nvPr>
        </p:nvSpPr>
        <p:spPr>
          <a:xfrm>
            <a:off x="292273" y="2553218"/>
            <a:ext cx="3431314" cy="591114"/>
          </a:xfrm>
        </p:spPr>
        <p:txBody>
          <a:bodyPr>
            <a:noAutofit/>
          </a:bodyPr>
          <a:lstStyle/>
          <a:p>
            <a:pPr algn="l"/>
            <a:r>
              <a:rPr lang="pt-BR" sz="3200" b="1" dirty="0">
                <a:latin typeface="Montserrat ExtraBold" panose="00000900000000000000" pitchFamily="50" charset="0"/>
              </a:rPr>
              <a:t>ANHELOS DEL</a:t>
            </a:r>
          </a:p>
        </p:txBody>
      </p:sp>
      <p:sp>
        <p:nvSpPr>
          <p:cNvPr id="5" name="TextBox 4">
            <a:extLst>
              <a:ext uri="{FF2B5EF4-FFF2-40B4-BE49-F238E27FC236}">
                <a16:creationId xmlns:a16="http://schemas.microsoft.com/office/drawing/2014/main" id="{2BC4E3FF-6D03-72E9-2E46-3F042BA61574}"/>
              </a:ext>
            </a:extLst>
          </p:cNvPr>
          <p:cNvSpPr txBox="1"/>
          <p:nvPr/>
        </p:nvSpPr>
        <p:spPr>
          <a:xfrm>
            <a:off x="1367530" y="246458"/>
            <a:ext cx="2696023" cy="707886"/>
          </a:xfrm>
          <a:prstGeom prst="rect">
            <a:avLst/>
          </a:prstGeom>
          <a:noFill/>
        </p:spPr>
        <p:txBody>
          <a:bodyPr wrap="square">
            <a:spAutoFit/>
          </a:bodyPr>
          <a:lstStyle/>
          <a:p>
            <a:r>
              <a:rPr lang="en-US" sz="2000" dirty="0">
                <a:latin typeface="Cambria" panose="02040503050406030204" pitchFamily="18" charset="0"/>
                <a:ea typeface="Times New Roman" panose="02020603050405020304" pitchFamily="18" charset="0"/>
                <a:cs typeface="Aptos" panose="020B0004020202020204" pitchFamily="34" charset="0"/>
              </a:rPr>
              <a:t>Ministerio de la Mujer</a:t>
            </a:r>
            <a:endParaRPr lang="en-US" sz="2000" dirty="0">
              <a:effectLst/>
              <a:latin typeface="Cambria" panose="02040503050406030204" pitchFamily="18" charset="0"/>
              <a:ea typeface="Times New Roman" panose="02020603050405020304" pitchFamily="18" charset="0"/>
              <a:cs typeface="Aptos" panose="020B0004020202020204" pitchFamily="34" charset="0"/>
            </a:endParaRPr>
          </a:p>
          <a:p>
            <a:r>
              <a:rPr lang="pt-BR" sz="2000" spc="300" dirty="0">
                <a:solidFill>
                  <a:srgbClr val="0F3600"/>
                </a:solidFill>
                <a:latin typeface="Montserrat Medium" panose="00000600000000000000" pitchFamily="50" charset="0"/>
              </a:rPr>
              <a:t>Día de Énfasis</a:t>
            </a:r>
          </a:p>
        </p:txBody>
      </p:sp>
      <p:sp>
        <p:nvSpPr>
          <p:cNvPr id="4" name="Subtitle 2">
            <a:extLst>
              <a:ext uri="{FF2B5EF4-FFF2-40B4-BE49-F238E27FC236}">
                <a16:creationId xmlns:a16="http://schemas.microsoft.com/office/drawing/2014/main" id="{289712EC-6349-7CF0-DC49-6EB3177143C1}"/>
              </a:ext>
            </a:extLst>
          </p:cNvPr>
          <p:cNvSpPr txBox="1">
            <a:spLocks/>
          </p:cNvSpPr>
          <p:nvPr/>
        </p:nvSpPr>
        <p:spPr>
          <a:xfrm>
            <a:off x="293396" y="3050062"/>
            <a:ext cx="4438859" cy="12579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sz="6200" dirty="0">
                <a:solidFill>
                  <a:schemeClr val="bg1"/>
                </a:solidFill>
                <a:latin typeface="Montserrat Light" panose="00000400000000000000" pitchFamily="50" charset="0"/>
              </a:rPr>
              <a:t>ALMA</a:t>
            </a:r>
          </a:p>
        </p:txBody>
      </p:sp>
      <p:sp>
        <p:nvSpPr>
          <p:cNvPr id="7" name="Title 6">
            <a:extLst>
              <a:ext uri="{FF2B5EF4-FFF2-40B4-BE49-F238E27FC236}">
                <a16:creationId xmlns:a16="http://schemas.microsoft.com/office/drawing/2014/main" id="{8807D84B-3AE9-BD58-9178-73A0E2DDB89B}"/>
              </a:ext>
            </a:extLst>
          </p:cNvPr>
          <p:cNvSpPr>
            <a:spLocks noGrp="1"/>
          </p:cNvSpPr>
          <p:nvPr>
            <p:ph type="ctrTitle"/>
          </p:nvPr>
        </p:nvSpPr>
        <p:spPr>
          <a:xfrm>
            <a:off x="386541" y="4204420"/>
            <a:ext cx="3535010" cy="2121523"/>
          </a:xfrm>
        </p:spPr>
        <p:txBody>
          <a:bodyPr>
            <a:noAutofit/>
          </a:bodyPr>
          <a:lstStyle/>
          <a:p>
            <a:pPr algn="l">
              <a:lnSpc>
                <a:spcPct val="100000"/>
              </a:lnSpc>
            </a:pP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Pues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somos</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hechura</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suya,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creados</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en</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Cristo Jesús para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buenas</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obras</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las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cuales</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Dios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preparó</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de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antemano</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para que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anduviéramos</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en</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 </a:t>
            </a:r>
            <a:r>
              <a:rPr lang="en-US" sz="1800" dirty="0" err="1">
                <a:solidFill>
                  <a:srgbClr val="000000"/>
                </a:solidFill>
                <a:latin typeface="Century" panose="02040604050505020304" pitchFamily="18" charset="0"/>
                <a:ea typeface="Calibri" panose="020F0502020204030204" pitchFamily="34" charset="0"/>
                <a:cs typeface="Aptos" panose="020B0004020202020204" pitchFamily="34" charset="0"/>
              </a:rPr>
              <a:t>ellas</a:t>
            </a:r>
            <a:r>
              <a:rPr lang="en-US" sz="1800" dirty="0">
                <a:solidFill>
                  <a:srgbClr val="000000"/>
                </a:solidFill>
                <a:latin typeface="Century" panose="02040604050505020304" pitchFamily="18" charset="0"/>
                <a:ea typeface="Calibri" panose="020F0502020204030204" pitchFamily="34" charset="0"/>
                <a:cs typeface="Aptos" panose="020B0004020202020204" pitchFamily="34" charset="0"/>
              </a:rPr>
              <a:t>.</a:t>
            </a:r>
            <a:br>
              <a:rPr lang="en-US" sz="1800" dirty="0">
                <a:solidFill>
                  <a:srgbClr val="000000"/>
                </a:solidFill>
                <a:effectLst/>
                <a:latin typeface="Century" panose="02040604050505020304" pitchFamily="18" charset="0"/>
                <a:ea typeface="Calibri" panose="020F0502020204030204" pitchFamily="34" charset="0"/>
                <a:cs typeface="Aptos" panose="020B0004020202020204" pitchFamily="34" charset="0"/>
              </a:rPr>
            </a:br>
            <a:br>
              <a:rPr lang="en-US" sz="1800" dirty="0">
                <a:solidFill>
                  <a:srgbClr val="000000"/>
                </a:solidFill>
                <a:effectLst/>
                <a:latin typeface="Century" panose="02040604050505020304" pitchFamily="18" charset="0"/>
                <a:ea typeface="Calibri" panose="020F0502020204030204" pitchFamily="34" charset="0"/>
                <a:cs typeface="Aptos" panose="020B0004020202020204" pitchFamily="34" charset="0"/>
              </a:rPr>
            </a:br>
            <a:r>
              <a:rPr lang="en-US" sz="1800" dirty="0">
                <a:solidFill>
                  <a:srgbClr val="000000"/>
                </a:solidFill>
                <a:effectLst/>
                <a:latin typeface="Century" panose="02040604050505020304" pitchFamily="18" charset="0"/>
                <a:ea typeface="Calibri" panose="020F0502020204030204" pitchFamily="34" charset="0"/>
                <a:cs typeface="Aptos" panose="020B0004020202020204" pitchFamily="34" charset="0"/>
              </a:rPr>
              <a:t>—</a:t>
            </a:r>
            <a:r>
              <a:rPr lang="en-US" sz="1600" dirty="0" err="1">
                <a:effectLst/>
                <a:latin typeface="Century" panose="02040604050505020304" pitchFamily="18" charset="0"/>
                <a:ea typeface="Calibri" panose="020F0502020204030204" pitchFamily="34" charset="0"/>
                <a:cs typeface="Aptos" panose="020B0004020202020204" pitchFamily="34" charset="0"/>
              </a:rPr>
              <a:t>Efesios</a:t>
            </a:r>
            <a:r>
              <a:rPr lang="en-US" sz="1600" dirty="0">
                <a:effectLst/>
                <a:latin typeface="Century" panose="02040604050505020304" pitchFamily="18" charset="0"/>
                <a:ea typeface="Calibri" panose="020F0502020204030204" pitchFamily="34" charset="0"/>
                <a:cs typeface="Aptos" panose="020B0004020202020204" pitchFamily="34" charset="0"/>
              </a:rPr>
              <a:t> 2:10, </a:t>
            </a:r>
            <a:r>
              <a:rPr lang="en-US" sz="1600" dirty="0">
                <a:solidFill>
                  <a:srgbClr val="000000"/>
                </a:solidFill>
                <a:latin typeface="Century" panose="02040604050505020304" pitchFamily="18" charset="0"/>
                <a:ea typeface="Calibri" panose="020F0502020204030204" pitchFamily="34" charset="0"/>
                <a:cs typeface="Aptos" panose="020B0004020202020204" pitchFamily="34" charset="0"/>
              </a:rPr>
              <a:t>RVR 1995</a:t>
            </a:r>
            <a:endParaRPr lang="pt-BR" dirty="0"/>
          </a:p>
        </p:txBody>
      </p:sp>
      <p:sp>
        <p:nvSpPr>
          <p:cNvPr id="2" name="TextBox 1">
            <a:extLst>
              <a:ext uri="{FF2B5EF4-FFF2-40B4-BE49-F238E27FC236}">
                <a16:creationId xmlns:a16="http://schemas.microsoft.com/office/drawing/2014/main" id="{429D9ADC-69CD-4C90-547F-8D4213CF4FFC}"/>
              </a:ext>
            </a:extLst>
          </p:cNvPr>
          <p:cNvSpPr txBox="1"/>
          <p:nvPr/>
        </p:nvSpPr>
        <p:spPr>
          <a:xfrm>
            <a:off x="1910080" y="3835088"/>
            <a:ext cx="2603020" cy="369332"/>
          </a:xfrm>
          <a:prstGeom prst="rect">
            <a:avLst/>
          </a:prstGeom>
          <a:noFill/>
        </p:spPr>
        <p:txBody>
          <a:bodyPr wrap="none" rtlCol="0">
            <a:spAutoFit/>
          </a:bodyPr>
          <a:lstStyle/>
          <a:p>
            <a:r>
              <a:rPr lang="en-US" dirty="0">
                <a:solidFill>
                  <a:schemeClr val="bg1">
                    <a:lumMod val="95000"/>
                  </a:schemeClr>
                </a:solidFill>
              </a:rPr>
              <a:t>Written by Nancy Cabrera</a:t>
            </a:r>
          </a:p>
        </p:txBody>
      </p:sp>
    </p:spTree>
    <p:extLst>
      <p:ext uri="{BB962C8B-B14F-4D97-AF65-F5344CB8AC3E}">
        <p14:creationId xmlns:p14="http://schemas.microsoft.com/office/powerpoint/2010/main" val="3602899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3DFFC-0BE9-FE37-4C15-8EFD011D68FE}"/>
              </a:ext>
            </a:extLst>
          </p:cNvPr>
          <p:cNvSpPr>
            <a:spLocks noGrp="1"/>
          </p:cNvSpPr>
          <p:nvPr>
            <p:ph type="title"/>
          </p:nvPr>
        </p:nvSpPr>
        <p:spPr>
          <a:xfrm>
            <a:off x="265546" y="217344"/>
            <a:ext cx="7172202" cy="1325563"/>
          </a:xfrm>
        </p:spPr>
        <p:txBody>
          <a:bodyPr>
            <a:normAutofit/>
          </a:bodyPr>
          <a:lstStyle/>
          <a:p>
            <a:pPr algn="ctr"/>
            <a:r>
              <a:rPr lang="pt-BR" sz="3600" b="1" dirty="0">
                <a:solidFill>
                  <a:schemeClr val="bg1">
                    <a:lumMod val="95000"/>
                  </a:schemeClr>
                </a:solidFill>
                <a:latin typeface="APPLE CHANCERY" panose="03020702040506060504" pitchFamily="66" charset="-79"/>
                <a:cs typeface="APPLE CHANCERY" panose="03020702040506060504" pitchFamily="66" charset="-79"/>
              </a:rPr>
              <a:t>¿Tienes antojos?</a:t>
            </a:r>
          </a:p>
        </p:txBody>
      </p:sp>
      <p:sp>
        <p:nvSpPr>
          <p:cNvPr id="3" name="Content Placeholder 2">
            <a:extLst>
              <a:ext uri="{FF2B5EF4-FFF2-40B4-BE49-F238E27FC236}">
                <a16:creationId xmlns:a16="http://schemas.microsoft.com/office/drawing/2014/main" id="{89FA71B7-5885-00B9-0A8C-B148596EB0A0}"/>
              </a:ext>
            </a:extLst>
          </p:cNvPr>
          <p:cNvSpPr>
            <a:spLocks noGrp="1"/>
          </p:cNvSpPr>
          <p:nvPr>
            <p:ph idx="1"/>
          </p:nvPr>
        </p:nvSpPr>
        <p:spPr>
          <a:xfrm>
            <a:off x="265546" y="2181496"/>
            <a:ext cx="9959109" cy="4170957"/>
          </a:xfrm>
        </p:spPr>
        <p:txBody>
          <a:bodyPr>
            <a:normAutofit/>
          </a:bodyPr>
          <a:lstStyle/>
          <a:p>
            <a:r>
              <a:rPr lang="es-ES"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Los antojos no son malos.</a:t>
            </a:r>
          </a:p>
          <a:p>
            <a:r>
              <a:rPr lang="es-ES"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Son parte de la experiencia humana</a:t>
            </a:r>
            <a:r>
              <a:rPr lang="en-US"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p>
          <a:p>
            <a:r>
              <a:rPr lang="es-ES"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Indican que nuestro cuerpo necesita atención</a:t>
            </a:r>
            <a:r>
              <a:rPr lang="en-US"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p>
          <a:p>
            <a:r>
              <a:rPr lang="es-ES" kern="100" dirty="0">
                <a:solidFill>
                  <a:schemeClr val="bg1">
                    <a:lumMod val="95000"/>
                  </a:schemeClr>
                </a:solidFill>
                <a:latin typeface="Avenir Book" panose="02000503020000020003" pitchFamily="2" charset="0"/>
                <a:cs typeface="Times New Roman" panose="02020603050405020304" pitchFamily="18" charset="0"/>
              </a:rPr>
              <a:t>El antojo de comida significa que nuestro cuerpo necesita nutrición.</a:t>
            </a:r>
          </a:p>
          <a:p>
            <a:r>
              <a:rPr lang="es-ES" kern="100" dirty="0">
                <a:solidFill>
                  <a:schemeClr val="bg1">
                    <a:lumMod val="95000"/>
                  </a:schemeClr>
                </a:solidFill>
                <a:latin typeface="Avenir Book" panose="02000503020000020003" pitchFamily="2" charset="0"/>
                <a:cs typeface="Times New Roman" panose="02020603050405020304" pitchFamily="18" charset="0"/>
              </a:rPr>
              <a:t>Los anhelos del alma indican que nuestra persona interior necesita atención</a:t>
            </a:r>
            <a:r>
              <a:rPr lang="en-US" kern="100" dirty="0">
                <a:solidFill>
                  <a:schemeClr val="bg1">
                    <a:lumMod val="95000"/>
                  </a:schemeClr>
                </a:solidFill>
                <a:latin typeface="Avenir Book" panose="02000503020000020003" pitchFamily="2" charset="0"/>
                <a:cs typeface="Times New Roman" panose="02020603050405020304" pitchFamily="18" charset="0"/>
              </a:rPr>
              <a:t>.</a:t>
            </a:r>
            <a:endParaRPr lang="pt-BR" dirty="0">
              <a:solidFill>
                <a:schemeClr val="bg1">
                  <a:lumMod val="95000"/>
                </a:schemeClr>
              </a:solidFill>
            </a:endParaRPr>
          </a:p>
        </p:txBody>
      </p:sp>
    </p:spTree>
    <p:extLst>
      <p:ext uri="{BB962C8B-B14F-4D97-AF65-F5344CB8AC3E}">
        <p14:creationId xmlns:p14="http://schemas.microsoft.com/office/powerpoint/2010/main" val="401858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17E8BF4-259B-843D-0FA1-ACB0AE9F744C}"/>
              </a:ext>
            </a:extLst>
          </p:cNvPr>
          <p:cNvSpPr>
            <a:spLocks noGrp="1"/>
          </p:cNvSpPr>
          <p:nvPr>
            <p:ph type="title"/>
          </p:nvPr>
        </p:nvSpPr>
        <p:spPr>
          <a:xfrm>
            <a:off x="3676454" y="217344"/>
            <a:ext cx="6548200" cy="1498334"/>
          </a:xfrm>
        </p:spPr>
        <p:txBody>
          <a:bodyPr>
            <a:normAutofit/>
          </a:bodyPr>
          <a:lstStyle/>
          <a:p>
            <a:pPr algn="ctr"/>
            <a:r>
              <a:rPr lang="pt-BR" sz="3600" b="1" dirty="0">
                <a:solidFill>
                  <a:srgbClr val="C00000"/>
                </a:solidFill>
                <a:latin typeface="APPLE CHANCERY" panose="03020702040506060504" pitchFamily="66" charset="-79"/>
                <a:cs typeface="APPLE CHANCERY" panose="03020702040506060504" pitchFamily="66" charset="-79"/>
              </a:rPr>
              <a:t>Tres íes</a:t>
            </a:r>
          </a:p>
        </p:txBody>
      </p:sp>
      <p:sp>
        <p:nvSpPr>
          <p:cNvPr id="5" name="Content Placeholder 2">
            <a:extLst>
              <a:ext uri="{FF2B5EF4-FFF2-40B4-BE49-F238E27FC236}">
                <a16:creationId xmlns:a16="http://schemas.microsoft.com/office/drawing/2014/main" id="{2C1C3EDA-F19F-FB3F-E503-1DFBA40DAF48}"/>
              </a:ext>
            </a:extLst>
          </p:cNvPr>
          <p:cNvSpPr>
            <a:spLocks noGrp="1"/>
          </p:cNvSpPr>
          <p:nvPr>
            <p:ph idx="1"/>
          </p:nvPr>
        </p:nvSpPr>
        <p:spPr>
          <a:xfrm>
            <a:off x="3676454" y="2263511"/>
            <a:ext cx="6548201" cy="3322949"/>
          </a:xfrm>
        </p:spPr>
        <p:txBody>
          <a:bodyPr>
            <a:normAutofit/>
          </a:bodyPr>
          <a:lstStyle/>
          <a:p>
            <a:pPr algn="ctr"/>
            <a:r>
              <a:rPr lang="pt-BR" sz="3200" dirty="0">
                <a:solidFill>
                  <a:srgbClr val="C00000"/>
                </a:solidFill>
              </a:rPr>
              <a:t>Identidad</a:t>
            </a:r>
          </a:p>
          <a:p>
            <a:pPr marL="0" indent="0" algn="ctr">
              <a:buNone/>
            </a:pPr>
            <a:endParaRPr lang="pt-BR" sz="3200" dirty="0">
              <a:solidFill>
                <a:srgbClr val="C00000"/>
              </a:solidFill>
            </a:endParaRPr>
          </a:p>
          <a:p>
            <a:pPr algn="ctr"/>
            <a:r>
              <a:rPr lang="pt-BR" sz="3200" dirty="0">
                <a:solidFill>
                  <a:srgbClr val="C00000"/>
                </a:solidFill>
              </a:rPr>
              <a:t>Intimidad</a:t>
            </a:r>
          </a:p>
          <a:p>
            <a:pPr marL="0" indent="0" algn="ctr">
              <a:buNone/>
            </a:pPr>
            <a:endParaRPr lang="pt-BR" sz="3200" dirty="0">
              <a:solidFill>
                <a:srgbClr val="C00000"/>
              </a:solidFill>
            </a:endParaRPr>
          </a:p>
          <a:p>
            <a:pPr algn="ctr"/>
            <a:r>
              <a:rPr lang="pt-BR" sz="3200" dirty="0">
                <a:solidFill>
                  <a:srgbClr val="C00000"/>
                </a:solidFill>
              </a:rPr>
              <a:t>Intención</a:t>
            </a:r>
          </a:p>
        </p:txBody>
      </p:sp>
    </p:spTree>
    <p:extLst>
      <p:ext uri="{BB962C8B-B14F-4D97-AF65-F5344CB8AC3E}">
        <p14:creationId xmlns:p14="http://schemas.microsoft.com/office/powerpoint/2010/main" val="3048493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90B49BD-57B6-8E41-1A14-14F2CE833757}"/>
              </a:ext>
            </a:extLst>
          </p:cNvPr>
          <p:cNvSpPr>
            <a:spLocks noGrp="1"/>
          </p:cNvSpPr>
          <p:nvPr>
            <p:ph type="title"/>
          </p:nvPr>
        </p:nvSpPr>
        <p:spPr>
          <a:xfrm>
            <a:off x="91440" y="231889"/>
            <a:ext cx="4919196" cy="1113586"/>
          </a:xfrm>
        </p:spPr>
        <p:txBody>
          <a:bodyPr>
            <a:normAutofit fontScale="90000"/>
          </a:bodyPr>
          <a:lstStyle/>
          <a:p>
            <a:pPr algn="ctr"/>
            <a:br>
              <a:rPr lang="en-US" sz="32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br>
            <a:r>
              <a:rPr lang="en-US" sz="32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1</a:t>
            </a:r>
            <a:r>
              <a:rPr lang="en-US" sz="32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IDENTIDAD</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pt-BR" sz="4000" dirty="0">
              <a:latin typeface="Montserrat" panose="00000500000000000000" pitchFamily="50" charset="0"/>
            </a:endParaRPr>
          </a:p>
        </p:txBody>
      </p:sp>
      <p:sp>
        <p:nvSpPr>
          <p:cNvPr id="5" name="Content Placeholder 2">
            <a:extLst>
              <a:ext uri="{FF2B5EF4-FFF2-40B4-BE49-F238E27FC236}">
                <a16:creationId xmlns:a16="http://schemas.microsoft.com/office/drawing/2014/main" id="{4495ABE3-FC6D-6D83-CFBE-A0B416D841F5}"/>
              </a:ext>
            </a:extLst>
          </p:cNvPr>
          <p:cNvSpPr>
            <a:spLocks noGrp="1"/>
          </p:cNvSpPr>
          <p:nvPr>
            <p:ph idx="1"/>
          </p:nvPr>
        </p:nvSpPr>
        <p:spPr>
          <a:xfrm>
            <a:off x="265546" y="1875934"/>
            <a:ext cx="9959109" cy="4476519"/>
          </a:xfrm>
        </p:spPr>
        <p:txBody>
          <a:bodyPr/>
          <a:lstStyle/>
          <a:p>
            <a:r>
              <a:rPr lang="en-US" b="1"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t>
            </a:r>
            <a:r>
              <a:rPr lang="en-US" b="1"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Quién</a:t>
            </a:r>
            <a:r>
              <a:rPr lang="en-US" b="1"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soy?</a:t>
            </a:r>
            <a:endParaRPr lang="en-US" sz="1800" dirty="0">
              <a:effectLst/>
              <a:latin typeface="Avenir Book" panose="02000503020000020003" pitchFamily="2" charset="0"/>
              <a:ea typeface="Calibri" panose="020F0502020204030204" pitchFamily="34" charset="0"/>
              <a:cs typeface="Times New Roman" panose="02020603050405020304" pitchFamily="18" charset="0"/>
            </a:endParaRPr>
          </a:p>
          <a:p>
            <a:pPr marL="0" indent="0" algn="ctr">
              <a:buNone/>
            </a:pPr>
            <a:r>
              <a:rPr lang="es-ES" sz="24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Sin conocimiento de sí mismo, no hay conocimiento de Dios. 
Sin conocimiento de Dios, no hay conocimiento de sí mismo.</a:t>
            </a:r>
          </a:p>
          <a:p>
            <a:pPr marL="0" indent="0" algn="ctr">
              <a:buNone/>
            </a:pPr>
            <a:r>
              <a:rPr lang="en-US" sz="24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24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Atribuido</a:t>
            </a:r>
            <a:r>
              <a:rPr lang="en-US" sz="24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 Juan Calvino</a:t>
            </a:r>
            <a:endParaRPr lang="pt-BR" sz="2400" dirty="0">
              <a:solidFill>
                <a:schemeClr val="bg1">
                  <a:lumMod val="95000"/>
                </a:schemeClr>
              </a:solidFill>
            </a:endParaRPr>
          </a:p>
        </p:txBody>
      </p:sp>
    </p:spTree>
    <p:extLst>
      <p:ext uri="{BB962C8B-B14F-4D97-AF65-F5344CB8AC3E}">
        <p14:creationId xmlns:p14="http://schemas.microsoft.com/office/powerpoint/2010/main" val="3980296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29365C48-882A-198B-B325-5A519994610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1F1E2DA-9B73-38CF-A61C-296DD6B648CE}"/>
              </a:ext>
            </a:extLst>
          </p:cNvPr>
          <p:cNvSpPr>
            <a:spLocks noGrp="1"/>
          </p:cNvSpPr>
          <p:nvPr>
            <p:ph type="title"/>
          </p:nvPr>
        </p:nvSpPr>
        <p:spPr>
          <a:xfrm>
            <a:off x="3676454" y="217344"/>
            <a:ext cx="6548200" cy="1498334"/>
          </a:xfrm>
        </p:spPr>
        <p:txBody>
          <a:bodyPr>
            <a:normAutofit/>
          </a:bodyPr>
          <a:lstStyle/>
          <a:p>
            <a:pPr algn="ctr"/>
            <a:br>
              <a:rPr lang="en-US" sz="3200" b="1" kern="100" dirty="0">
                <a:solidFill>
                  <a:srgbClr val="C00000"/>
                </a:solidFill>
                <a:effectLst/>
                <a:latin typeface="APPLE CHANCERY" panose="03020702040506060504" pitchFamily="66" charset="-79"/>
                <a:ea typeface="Calibri" panose="020F0502020204030204" pitchFamily="34" charset="0"/>
                <a:cs typeface="APPLE CHANCERY" panose="03020702040506060504" pitchFamily="66" charset="-79"/>
              </a:rPr>
            </a:br>
            <a:r>
              <a:rPr lang="en-US" sz="3200" b="1" kern="100" dirty="0">
                <a:solidFill>
                  <a:srgbClr val="C00000"/>
                </a:solidFill>
                <a:latin typeface="APPLE CHANCERY" panose="03020702040506060504" pitchFamily="66" charset="-79"/>
                <a:ea typeface="Calibri" panose="020F0502020204030204" pitchFamily="34" charset="0"/>
                <a:cs typeface="APPLE CHANCERY" panose="03020702040506060504" pitchFamily="66" charset="-79"/>
              </a:rPr>
              <a:t>¿</a:t>
            </a:r>
            <a:r>
              <a:rPr lang="en-US" sz="3200" b="1" kern="100" dirty="0" err="1">
                <a:solidFill>
                  <a:srgbClr val="C00000"/>
                </a:solidFill>
                <a:latin typeface="APPLE CHANCERY" panose="03020702040506060504" pitchFamily="66" charset="-79"/>
                <a:ea typeface="Calibri" panose="020F0502020204030204" pitchFamily="34" charset="0"/>
                <a:cs typeface="APPLE CHANCERY" panose="03020702040506060504" pitchFamily="66" charset="-79"/>
              </a:rPr>
              <a:t>Quién</a:t>
            </a:r>
            <a:r>
              <a:rPr lang="en-US" sz="3200" b="1" kern="100" dirty="0">
                <a:solidFill>
                  <a:srgbClr val="C00000"/>
                </a:solidFill>
                <a:latin typeface="APPLE CHANCERY" panose="03020702040506060504" pitchFamily="66" charset="-79"/>
                <a:ea typeface="Calibri" panose="020F0502020204030204" pitchFamily="34" charset="0"/>
                <a:cs typeface="APPLE CHANCERY" panose="03020702040506060504" pitchFamily="66" charset="-79"/>
              </a:rPr>
              <a:t> </a:t>
            </a:r>
            <a:r>
              <a:rPr lang="en-US" sz="3200" b="1" kern="100" dirty="0" err="1">
                <a:solidFill>
                  <a:srgbClr val="C00000"/>
                </a:solidFill>
                <a:latin typeface="APPLE CHANCERY" panose="03020702040506060504" pitchFamily="66" charset="-79"/>
                <a:ea typeface="Calibri" panose="020F0502020204030204" pitchFamily="34" charset="0"/>
                <a:cs typeface="APPLE CHANCERY" panose="03020702040506060504" pitchFamily="66" charset="-79"/>
              </a:rPr>
              <a:t>eres</a:t>
            </a:r>
            <a:r>
              <a:rPr lang="en-US" sz="3200" b="1" kern="100" dirty="0">
                <a:solidFill>
                  <a:srgbClr val="C00000"/>
                </a:solidFill>
                <a:latin typeface="APPLE CHANCERY" panose="03020702040506060504" pitchFamily="66" charset="-79"/>
                <a:ea typeface="Calibri" panose="020F0502020204030204" pitchFamily="34" charset="0"/>
                <a:cs typeface="APPLE CHANCERY" panose="03020702040506060504" pitchFamily="66" charset="-79"/>
              </a:rPr>
              <a:t>? ¿</a:t>
            </a:r>
            <a:r>
              <a:rPr lang="en-US" sz="3200" b="1" kern="100" dirty="0" err="1">
                <a:solidFill>
                  <a:srgbClr val="C00000"/>
                </a:solidFill>
                <a:latin typeface="APPLE CHANCERY" panose="03020702040506060504" pitchFamily="66" charset="-79"/>
                <a:ea typeface="Calibri" panose="020F0502020204030204" pitchFamily="34" charset="0"/>
                <a:cs typeface="APPLE CHANCERY" panose="03020702040506060504" pitchFamily="66" charset="-79"/>
              </a:rPr>
              <a:t>Quiénes</a:t>
            </a:r>
            <a:r>
              <a:rPr lang="en-US" sz="3200" b="1" kern="100" dirty="0">
                <a:solidFill>
                  <a:srgbClr val="C00000"/>
                </a:solidFill>
                <a:latin typeface="APPLE CHANCERY" panose="03020702040506060504" pitchFamily="66" charset="-79"/>
                <a:ea typeface="Calibri" panose="020F0502020204030204" pitchFamily="34" charset="0"/>
                <a:cs typeface="APPLE CHANCERY" panose="03020702040506060504" pitchFamily="66" charset="-79"/>
              </a:rPr>
              <a:t> </a:t>
            </a:r>
            <a:r>
              <a:rPr lang="en-US" sz="3200" b="1" kern="100" dirty="0" err="1">
                <a:solidFill>
                  <a:srgbClr val="C00000"/>
                </a:solidFill>
                <a:latin typeface="APPLE CHANCERY" panose="03020702040506060504" pitchFamily="66" charset="-79"/>
                <a:ea typeface="Calibri" panose="020F0502020204030204" pitchFamily="34" charset="0"/>
                <a:cs typeface="APPLE CHANCERY" panose="03020702040506060504" pitchFamily="66" charset="-79"/>
              </a:rPr>
              <a:t>somos</a:t>
            </a:r>
            <a:r>
              <a:rPr lang="en-US" sz="3200" b="1" kern="100" dirty="0">
                <a:solidFill>
                  <a:srgbClr val="C00000"/>
                </a:solidFill>
                <a:latin typeface="APPLE CHANCERY" panose="03020702040506060504" pitchFamily="66" charset="-79"/>
                <a:ea typeface="Calibri" panose="020F0502020204030204" pitchFamily="34" charset="0"/>
                <a:cs typeface="APPLE CHANCERY" panose="03020702040506060504" pitchFamily="66" charset="-79"/>
              </a:rPr>
              <a:t>?</a:t>
            </a:r>
            <a:endParaRPr lang="pt-BR" sz="3200" b="1" dirty="0">
              <a:solidFill>
                <a:srgbClr val="C00000"/>
              </a:solidFill>
              <a:latin typeface="APPLE CHANCERY" panose="03020702040506060504" pitchFamily="66" charset="-79"/>
              <a:cs typeface="APPLE CHANCERY" panose="03020702040506060504" pitchFamily="66" charset="-79"/>
            </a:endParaRPr>
          </a:p>
        </p:txBody>
      </p:sp>
      <p:sp>
        <p:nvSpPr>
          <p:cNvPr id="5" name="Content Placeholder 2">
            <a:extLst>
              <a:ext uri="{FF2B5EF4-FFF2-40B4-BE49-F238E27FC236}">
                <a16:creationId xmlns:a16="http://schemas.microsoft.com/office/drawing/2014/main" id="{496E5393-C61C-D9DE-206D-6C88B880A19D}"/>
              </a:ext>
            </a:extLst>
          </p:cNvPr>
          <p:cNvSpPr>
            <a:spLocks noGrp="1"/>
          </p:cNvSpPr>
          <p:nvPr>
            <p:ph idx="1"/>
          </p:nvPr>
        </p:nvSpPr>
        <p:spPr>
          <a:xfrm>
            <a:off x="3622571" y="1715678"/>
            <a:ext cx="6548201" cy="3993597"/>
          </a:xfrm>
        </p:spPr>
        <p:txBody>
          <a:bodyPr/>
          <a:lstStyle/>
          <a:p>
            <a:pPr marL="0" indent="0">
              <a:buNone/>
            </a:pPr>
            <a:endParaRPr lang="en-US" sz="1800" kern="100" dirty="0">
              <a:effectLst/>
              <a:latin typeface="Avenir Book" panose="02000503020000020003" pitchFamily="2" charset="0"/>
              <a:ea typeface="Calibri" panose="020F0502020204030204" pitchFamily="34" charset="0"/>
              <a:cs typeface="Times New Roman" panose="02020603050405020304" pitchFamily="18" charset="0"/>
            </a:endParaRPr>
          </a:p>
          <a:p>
            <a:pPr marL="0" indent="0">
              <a:buNone/>
            </a:pP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Pues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somos</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hechura</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suya,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creados</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en</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Cristo Jesús para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buenas</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obras</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las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cuales</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Dios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preparó</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de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antemano</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para que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anduviéramos</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en</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ellas</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a:t>
            </a:r>
            <a:endParaRPr lang="en-US" sz="24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endParaRPr>
          </a:p>
          <a:p>
            <a:pPr marL="0" indent="0" algn="r">
              <a:buNone/>
            </a:pP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a:t>
            </a:r>
            <a:r>
              <a:rPr lang="en-US" sz="2400"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Efesios</a:t>
            </a:r>
            <a:r>
              <a:rPr lang="en-US" sz="24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2:10, </a:t>
            </a:r>
            <a:r>
              <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VRV1995</a:t>
            </a:r>
            <a:endParaRPr lang="en-US" sz="24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endParaRPr>
          </a:p>
          <a:p>
            <a:pPr marL="0" indent="0" algn="ctr">
              <a:buNone/>
            </a:pPr>
            <a:endPar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endParaRPr>
          </a:p>
          <a:p>
            <a:pPr marL="0" indent="0" algn="ctr">
              <a:buNone/>
            </a:pPr>
            <a:endParaRPr lang="en-U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endParaRPr>
          </a:p>
          <a:p>
            <a:pPr marL="0" indent="0" algn="ctr">
              <a:buNone/>
            </a:pPr>
            <a:r>
              <a:rPr lang="es-ES" sz="18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En griego, la palabra “creación" significa "obra maestra o poema".</a:t>
            </a:r>
            <a:endParaRPr lang="pt-BR" dirty="0"/>
          </a:p>
        </p:txBody>
      </p:sp>
    </p:spTree>
    <p:extLst>
      <p:ext uri="{BB962C8B-B14F-4D97-AF65-F5344CB8AC3E}">
        <p14:creationId xmlns:p14="http://schemas.microsoft.com/office/powerpoint/2010/main" val="1407848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B1F2E233-5671-7A00-E0F1-7345C30344B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CB5777E-8DD7-3F8A-37A5-F221676E6256}"/>
              </a:ext>
            </a:extLst>
          </p:cNvPr>
          <p:cNvSpPr>
            <a:spLocks noGrp="1"/>
          </p:cNvSpPr>
          <p:nvPr>
            <p:ph type="title"/>
          </p:nvPr>
        </p:nvSpPr>
        <p:spPr>
          <a:xfrm>
            <a:off x="91440" y="231889"/>
            <a:ext cx="4919196" cy="1113586"/>
          </a:xfrm>
        </p:spPr>
        <p:txBody>
          <a:bodyPr>
            <a:normAutofit/>
          </a:bodyPr>
          <a:lstStyle/>
          <a:p>
            <a:pPr algn="ctr"/>
            <a:br>
              <a:rPr lang="en-US" sz="32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br>
            <a:r>
              <a:rPr lang="en-US" sz="32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2. </a:t>
            </a:r>
            <a:r>
              <a:rPr lang="en-US" sz="32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INTIMIDAD</a:t>
            </a:r>
            <a:endParaRPr lang="pt-BR" sz="4000" dirty="0">
              <a:latin typeface="Montserrat" panose="00000500000000000000" pitchFamily="50" charset="0"/>
            </a:endParaRPr>
          </a:p>
        </p:txBody>
      </p:sp>
      <p:sp>
        <p:nvSpPr>
          <p:cNvPr id="5" name="Content Placeholder 2">
            <a:extLst>
              <a:ext uri="{FF2B5EF4-FFF2-40B4-BE49-F238E27FC236}">
                <a16:creationId xmlns:a16="http://schemas.microsoft.com/office/drawing/2014/main" id="{0DC4C13C-275E-83AB-3893-17F4BA0BE057}"/>
              </a:ext>
            </a:extLst>
          </p:cNvPr>
          <p:cNvSpPr>
            <a:spLocks noGrp="1"/>
          </p:cNvSpPr>
          <p:nvPr>
            <p:ph idx="1"/>
          </p:nvPr>
        </p:nvSpPr>
        <p:spPr>
          <a:xfrm>
            <a:off x="265546" y="1875934"/>
            <a:ext cx="9844809" cy="4476519"/>
          </a:xfrm>
        </p:spPr>
        <p:txBody>
          <a:bodyPr/>
          <a:lstStyle/>
          <a:p>
            <a:pPr marL="0" marR="0">
              <a:buNone/>
            </a:pPr>
            <a:endPar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marL="0" marR="0">
              <a:buNone/>
            </a:pPr>
            <a:endParaRPr lang="en-US" sz="24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endParaRPr>
          </a:p>
          <a:p>
            <a:pPr marL="0">
              <a:buNone/>
            </a:pP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Yo</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soy la vid,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vosotros</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los</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pámpanos</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el</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que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permanece</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en</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mí</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y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yo</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en</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él</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éste</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lleva mucho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fruto</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porque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separados</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de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mí</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nada </a:t>
            </a:r>
            <a:r>
              <a:rPr lang="en-US" sz="2400" kern="100" dirty="0" err="1">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podéis</a:t>
            </a: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hacer.”</a:t>
            </a:r>
          </a:p>
          <a:p>
            <a:pPr marL="0" algn="r">
              <a:buNone/>
            </a:pPr>
            <a:r>
              <a:rPr lang="en-US" sz="24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—Juan 15:5, </a:t>
            </a:r>
            <a:r>
              <a:rPr lang="en-US" sz="24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RVR1995</a:t>
            </a:r>
            <a:endParaRPr lang="en-US" sz="1800" kern="100" dirty="0">
              <a:effectLst/>
              <a:latin typeface="Avenir Book" panose="02000503020000020003" pitchFamily="2" charset="0"/>
              <a:ea typeface="Calibri" panose="020F0502020204030204" pitchFamily="34" charset="0"/>
              <a:cs typeface="Times New Roman" panose="02020603050405020304" pitchFamily="18" charset="0"/>
            </a:endParaRPr>
          </a:p>
          <a:p>
            <a:pPr marL="0" marR="0">
              <a:buNone/>
            </a:pPr>
            <a:endParaRPr lang="en-US" sz="1800" kern="100" dirty="0">
              <a:latin typeface="Avenir Book" panose="02000503020000020003" pitchFamily="2" charset="0"/>
              <a:ea typeface="Calibri" panose="020F0502020204030204" pitchFamily="34" charset="0"/>
              <a:cs typeface="Times New Roman" panose="02020603050405020304" pitchFamily="18" charset="0"/>
            </a:endParaRPr>
          </a:p>
          <a:p>
            <a:pPr marL="0" marR="0">
              <a:buNone/>
            </a:pPr>
            <a:endParaRPr lang="en-US" sz="1800" kern="100" dirty="0">
              <a:effectLst/>
              <a:latin typeface="Avenir Book" panose="02000503020000020003" pitchFamily="2" charset="0"/>
              <a:ea typeface="Calibri" panose="020F0502020204030204" pitchFamily="34" charset="0"/>
              <a:cs typeface="Times New Roman" panose="02020603050405020304" pitchFamily="18" charset="0"/>
            </a:endParaRPr>
          </a:p>
          <a:p>
            <a:pPr marL="0" marR="0">
              <a:buNone/>
            </a:pPr>
            <a:r>
              <a:rPr lang="es-ES" sz="20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El verbo griego para la palabra “morar" significa "permanecer en el lugar, estar continuamente presente".</a:t>
            </a:r>
            <a:endParaRPr lang="pt-BR" sz="2400" dirty="0">
              <a:solidFill>
                <a:schemeClr val="bg1">
                  <a:lumMod val="95000"/>
                </a:schemeClr>
              </a:solidFill>
            </a:endParaRPr>
          </a:p>
        </p:txBody>
      </p:sp>
    </p:spTree>
    <p:extLst>
      <p:ext uri="{BB962C8B-B14F-4D97-AF65-F5344CB8AC3E}">
        <p14:creationId xmlns:p14="http://schemas.microsoft.com/office/powerpoint/2010/main" val="2311047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03D59855-E8B9-3B4E-EEC2-E799F51361D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2EB4EC5-8A0C-3F35-E1ED-BFF221D1E728}"/>
              </a:ext>
            </a:extLst>
          </p:cNvPr>
          <p:cNvSpPr>
            <a:spLocks noGrp="1"/>
          </p:cNvSpPr>
          <p:nvPr>
            <p:ph type="title"/>
          </p:nvPr>
        </p:nvSpPr>
        <p:spPr>
          <a:xfrm>
            <a:off x="3676454" y="217344"/>
            <a:ext cx="6548200" cy="1498334"/>
          </a:xfrm>
        </p:spPr>
        <p:txBody>
          <a:bodyPr>
            <a:normAutofit fontScale="90000"/>
          </a:bodyPr>
          <a:lstStyle/>
          <a:p>
            <a:pPr algn="ctr"/>
            <a:br>
              <a:rPr lang="en-US" sz="3200" b="1" kern="100" dirty="0">
                <a:solidFill>
                  <a:srgbClr val="C00000"/>
                </a:solidFill>
                <a:effectLst/>
                <a:latin typeface="APPLE CHANCERY" panose="03020702040506060504" pitchFamily="66" charset="-79"/>
                <a:ea typeface="Calibri" panose="020F0502020204030204" pitchFamily="34" charset="0"/>
                <a:cs typeface="APPLE CHANCERY" panose="03020702040506060504" pitchFamily="66" charset="-79"/>
              </a:rPr>
            </a:br>
            <a:r>
              <a:rPr lang="es-ES" sz="3600" i="1"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¿Cómo podemos morar en Jesús?</a:t>
            </a:r>
            <a:br>
              <a:rPr lang="en-US" sz="3600" b="1" i="1" kern="100" dirty="0">
                <a:solidFill>
                  <a:srgbClr val="C00000"/>
                </a:solidFill>
                <a:effectLst/>
                <a:latin typeface="APPLE CHANCERY" panose="03020702040506060504" pitchFamily="66" charset="-79"/>
                <a:ea typeface="Calibri" panose="020F0502020204030204" pitchFamily="34" charset="0"/>
                <a:cs typeface="APPLE CHANCERY" panose="03020702040506060504" pitchFamily="66" charset="-79"/>
              </a:rPr>
            </a:br>
            <a:endParaRPr lang="pt-BR" sz="3600" b="1" i="1" dirty="0">
              <a:solidFill>
                <a:srgbClr val="C00000"/>
              </a:solidFill>
              <a:latin typeface="APPLE CHANCERY" panose="03020702040506060504" pitchFamily="66" charset="-79"/>
              <a:cs typeface="APPLE CHANCERY" panose="03020702040506060504" pitchFamily="66" charset="-79"/>
            </a:endParaRPr>
          </a:p>
        </p:txBody>
      </p:sp>
      <p:sp>
        <p:nvSpPr>
          <p:cNvPr id="5" name="Content Placeholder 2">
            <a:extLst>
              <a:ext uri="{FF2B5EF4-FFF2-40B4-BE49-F238E27FC236}">
                <a16:creationId xmlns:a16="http://schemas.microsoft.com/office/drawing/2014/main" id="{E76480ED-804F-E6F7-7CAD-17C61209CD6A}"/>
              </a:ext>
            </a:extLst>
          </p:cNvPr>
          <p:cNvSpPr>
            <a:spLocks noGrp="1"/>
          </p:cNvSpPr>
          <p:nvPr>
            <p:ph idx="1"/>
          </p:nvPr>
        </p:nvSpPr>
        <p:spPr>
          <a:xfrm>
            <a:off x="3676454" y="1622161"/>
            <a:ext cx="6548201" cy="4851376"/>
          </a:xfrm>
        </p:spPr>
        <p:txBody>
          <a:bodyPr/>
          <a:lstStyle/>
          <a:p>
            <a:pPr marL="0" indent="0">
              <a:buNone/>
            </a:pPr>
            <a:endParaRPr lang="en-US" sz="1800" kern="100" dirty="0">
              <a:effectLst/>
              <a:latin typeface="Avenir Book" panose="02000503020000020003" pitchFamily="2" charset="0"/>
              <a:ea typeface="Calibri" panose="020F0502020204030204" pitchFamily="34" charset="0"/>
              <a:cs typeface="Times New Roman" panose="02020603050405020304" pitchFamily="18" charset="0"/>
            </a:endParaRPr>
          </a:p>
          <a:p>
            <a:pPr marL="0" indent="0">
              <a:buNone/>
            </a:pPr>
            <a:r>
              <a:rPr lang="en-US"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MORAR</a:t>
            </a:r>
            <a:r>
              <a:rPr lang="en-US" sz="28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p>
          <a:p>
            <a:pPr marL="400050" marR="0">
              <a:buNone/>
            </a:pPr>
            <a:r>
              <a:rPr lang="en-US" sz="18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M</a:t>
            </a:r>
            <a:r>
              <a:rPr lang="en-US" sz="18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Momento</a:t>
            </a:r>
            <a:r>
              <a:rPr lang="en-US" sz="1800" b="1"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s</a:t>
            </a:r>
            <a:r>
              <a:rPr lang="en-US" sz="1800" b="1"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a:t>
            </a:r>
            <a:r>
              <a:rPr lang="en-US" sz="1800" b="1"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en</a:t>
            </a:r>
            <a:r>
              <a:rPr lang="en-US" sz="1800" b="1"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a:t>
            </a:r>
            <a:r>
              <a:rPr lang="en-US" sz="1800" b="1"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su</a:t>
            </a:r>
            <a:r>
              <a:rPr lang="en-US" sz="1800" b="1"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a:t>
            </a:r>
            <a:r>
              <a:rPr lang="en-US" sz="1800" b="1"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presencia</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(Mateo 6:33)</a:t>
            </a:r>
            <a:r>
              <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Haz de la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búsqueda</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de Dios la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prioridad</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de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tu</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vida</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diaria</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a:t>
            </a:r>
            <a:endParaRPr lang="en-US" sz="18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00050" marR="0">
              <a:buNone/>
            </a:pPr>
            <a:r>
              <a:rPr lang="en-US" sz="18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O</a:t>
            </a:r>
            <a:r>
              <a:rPr lang="en-US" sz="18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Oye sus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promesas</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(Juan 15:7)</a:t>
            </a:r>
            <a:r>
              <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Confía</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las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promesas</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que Dios te ha hecho</a:t>
            </a:r>
            <a:r>
              <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t>
            </a:r>
            <a:endParaRPr lang="en-US" sz="18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00050" marR="0">
              <a:buNone/>
            </a:pPr>
            <a:r>
              <a:rPr lang="en-US" sz="18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R</a:t>
            </a:r>
            <a:r>
              <a:rPr lang="en-US" sz="18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Recorre</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personalmente</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con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Él</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(Juan 15:4)</a:t>
            </a:r>
            <a:r>
              <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Desarrollar</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una</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relación</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cercana</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y profunda con Jesús</a:t>
            </a:r>
            <a:r>
              <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t>
            </a:r>
            <a:endParaRPr lang="en-US" sz="18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00050" marR="0">
              <a:buNone/>
            </a:pPr>
            <a:r>
              <a:rPr lang="en-US" sz="18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a:t>
            </a:r>
            <a:r>
              <a:rPr lang="en-US" sz="18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Ayuda de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su</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fuerza</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(2 </a:t>
            </a:r>
            <a:r>
              <a:rPr lang="en-US" sz="1800"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Corintios</a:t>
            </a:r>
            <a:r>
              <a:rPr lang="en-US" sz="18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12:9)</a:t>
            </a:r>
            <a:r>
              <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Confiar</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la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fuerza</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de Dios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los</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momentos</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de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debilidad</a:t>
            </a:r>
            <a:r>
              <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t>
            </a:r>
            <a:endParaRPr lang="en-US" sz="18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71450" marR="0" indent="0">
              <a:lnSpc>
                <a:spcPct val="100000"/>
              </a:lnSpc>
              <a:buNone/>
            </a:pPr>
            <a:r>
              <a:rPr lang="en-US" sz="18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R</a:t>
            </a:r>
            <a:r>
              <a:rPr lang="en-US" sz="18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Resiste</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en</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la </a:t>
            </a:r>
            <a:r>
              <a:rPr lang="en-US" sz="1800" b="1"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fe</a:t>
            </a:r>
            <a:r>
              <a:rPr lang="en-US" sz="1800" b="1"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18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kern="100" dirty="0" err="1">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Hebreos</a:t>
            </a:r>
            <a:r>
              <a:rPr lang="en-US" sz="18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10:23)</a:t>
            </a:r>
            <a:r>
              <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Manténte</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firme</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tu</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fe</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incluso</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en</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los</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momentos</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difíciles</a:t>
            </a:r>
            <a:r>
              <a:rPr lang="en-U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a:t>
            </a:r>
            <a:endParaRPr lang="en-US" sz="18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8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4278316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446EB28A-C590-74D8-3FE7-399DC05A6D0B}"/>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81021FD-DA73-2A45-D467-3C0D43447F3F}"/>
              </a:ext>
            </a:extLst>
          </p:cNvPr>
          <p:cNvSpPr>
            <a:spLocks noGrp="1"/>
          </p:cNvSpPr>
          <p:nvPr>
            <p:ph idx="1"/>
          </p:nvPr>
        </p:nvSpPr>
        <p:spPr>
          <a:xfrm>
            <a:off x="3728408" y="1497256"/>
            <a:ext cx="6548201" cy="4821282"/>
          </a:xfrm>
        </p:spPr>
        <p:txBody>
          <a:bodyPr/>
          <a:lstStyle/>
          <a:p>
            <a:endParaRPr lang="en-US" sz="1800" kern="100" dirty="0">
              <a:effectLst/>
              <a:latin typeface="Avenir Book" panose="02000503020000020003" pitchFamily="2" charset="0"/>
              <a:ea typeface="Calibri" panose="020F0502020204030204" pitchFamily="34" charset="0"/>
              <a:cs typeface="Times New Roman" panose="02020603050405020304" pitchFamily="18" charset="0"/>
            </a:endParaRPr>
          </a:p>
          <a:p>
            <a:endParaRPr lang="en-US" sz="1800" kern="100" dirty="0">
              <a:latin typeface="Avenir Book" panose="02000503020000020003" pitchFamily="2" charset="0"/>
              <a:ea typeface="Calibri" panose="020F0502020204030204" pitchFamily="34" charset="0"/>
              <a:cs typeface="Times New Roman" panose="02020603050405020304" pitchFamily="18" charset="0"/>
            </a:endParaRPr>
          </a:p>
          <a:p>
            <a:r>
              <a:rPr lang="es-ES" sz="18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Cuando Jesús decidió visitar a Marta y María, Marta estaba ocupada con los preparativos, pero María decidió sentarse a los pies de Jesús y escucharlo.</a:t>
            </a:r>
          </a:p>
          <a:p>
            <a:pPr marL="0" indent="0">
              <a:buNone/>
            </a:pPr>
            <a:endPar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Respondiendo</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Jesús le dijo: Marta, Marta,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afanada</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y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turbada</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estás con muchas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cosas</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Pero solo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una</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cosa</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es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necesaria</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y María ha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escogido</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la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buena</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parte, la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cual</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 no le será </a:t>
            </a:r>
            <a:r>
              <a:rPr lang="en-US" sz="1800" kern="100" dirty="0" err="1">
                <a:solidFill>
                  <a:srgbClr val="C00000"/>
                </a:solidFill>
                <a:latin typeface="Avenir Book" panose="02000503020000020003" pitchFamily="2" charset="0"/>
                <a:ea typeface="Calibri" panose="020F0502020204030204" pitchFamily="34" charset="0"/>
                <a:cs typeface="Times New Roman" panose="02020603050405020304" pitchFamily="18" charset="0"/>
              </a:rPr>
              <a:t>quitada</a:t>
            </a:r>
            <a:r>
              <a:rPr lang="en-US" sz="18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 (Lucas 10:41, 42, </a:t>
            </a:r>
            <a:r>
              <a:rPr lang="en-US" sz="18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VRV1995</a:t>
            </a:r>
            <a:r>
              <a:rPr lang="en-US" sz="1800" kern="100" dirty="0">
                <a:solidFill>
                  <a:srgbClr val="C00000"/>
                </a:solidFill>
                <a:effectLst/>
                <a:latin typeface="Avenir Book" panose="02000503020000020003" pitchFamily="2" charset="0"/>
                <a:ea typeface="Calibri" panose="020F0502020204030204" pitchFamily="34" charset="0"/>
                <a:cs typeface="Times New Roman" panose="02020603050405020304" pitchFamily="18" charset="0"/>
              </a:rPr>
              <a:t>).</a:t>
            </a:r>
            <a:endParaRPr lang="en-US" sz="18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t-BR" dirty="0"/>
          </a:p>
        </p:txBody>
      </p:sp>
    </p:spTree>
    <p:extLst>
      <p:ext uri="{BB962C8B-B14F-4D97-AF65-F5344CB8AC3E}">
        <p14:creationId xmlns:p14="http://schemas.microsoft.com/office/powerpoint/2010/main" val="2546684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67222CA6-F49E-7AFE-46FB-B4001EEF2ED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0A44315-C4B5-5DAC-D1AB-3593E0C85053}"/>
              </a:ext>
            </a:extLst>
          </p:cNvPr>
          <p:cNvSpPr>
            <a:spLocks noGrp="1"/>
          </p:cNvSpPr>
          <p:nvPr>
            <p:ph type="title"/>
          </p:nvPr>
        </p:nvSpPr>
        <p:spPr>
          <a:xfrm>
            <a:off x="3676454" y="217344"/>
            <a:ext cx="6548200" cy="1498334"/>
          </a:xfrm>
        </p:spPr>
        <p:txBody>
          <a:bodyPr>
            <a:normAutofit/>
          </a:bodyPr>
          <a:lstStyle/>
          <a:p>
            <a:pPr algn="ctr"/>
            <a:r>
              <a:rPr lang="es-ES" sz="3200" b="1" kern="100" dirty="0">
                <a:solidFill>
                  <a:srgbClr val="C00000"/>
                </a:solidFill>
                <a:latin typeface="APPLE CHANCERY" panose="03020702040506060504" pitchFamily="66" charset="-79"/>
                <a:ea typeface="Calibri" panose="020F0502020204030204" pitchFamily="34" charset="0"/>
                <a:cs typeface="APPLE CHANCERY" panose="03020702040506060504" pitchFamily="66" charset="-79"/>
              </a:rPr>
              <a:t>¿Qué era la "única cosa" que Marta necesitaba?</a:t>
            </a:r>
            <a:endParaRPr lang="pt-BR" sz="3200" b="1" dirty="0">
              <a:solidFill>
                <a:srgbClr val="C00000"/>
              </a:solidFill>
              <a:latin typeface="APPLE CHANCERY" panose="03020702040506060504" pitchFamily="66" charset="-79"/>
              <a:cs typeface="APPLE CHANCERY" panose="03020702040506060504" pitchFamily="66" charset="-79"/>
            </a:endParaRPr>
          </a:p>
        </p:txBody>
      </p:sp>
      <p:sp>
        <p:nvSpPr>
          <p:cNvPr id="5" name="Content Placeholder 2">
            <a:extLst>
              <a:ext uri="{FF2B5EF4-FFF2-40B4-BE49-F238E27FC236}">
                <a16:creationId xmlns:a16="http://schemas.microsoft.com/office/drawing/2014/main" id="{3476B503-4B67-22DE-4D7E-9017A9610D92}"/>
              </a:ext>
            </a:extLst>
          </p:cNvPr>
          <p:cNvSpPr>
            <a:spLocks noGrp="1"/>
          </p:cNvSpPr>
          <p:nvPr>
            <p:ph idx="1"/>
          </p:nvPr>
        </p:nvSpPr>
        <p:spPr>
          <a:xfrm>
            <a:off x="3676454" y="1941539"/>
            <a:ext cx="6548201" cy="3906017"/>
          </a:xfrm>
        </p:spPr>
        <p:txBody>
          <a:bodyPr/>
          <a:lstStyle/>
          <a:p>
            <a:pPr marL="0" marR="0" indent="457200">
              <a:buNone/>
            </a:pPr>
            <a:endParaRPr lang="en-US" sz="1800" kern="100" dirty="0">
              <a:latin typeface="Avenir Book" panose="02000503020000020003" pitchFamily="2" charset="0"/>
              <a:ea typeface="Calibri" panose="020F0502020204030204" pitchFamily="34" charset="0"/>
              <a:cs typeface="Times New Roman" panose="02020603050405020304" pitchFamily="18" charset="0"/>
            </a:endParaRPr>
          </a:p>
          <a:p>
            <a:pPr marL="0" marR="0" indent="457200">
              <a:buNone/>
            </a:pP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“La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una</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cosa</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que Marta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necesitaba</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era un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espíritu</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de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calma</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y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devoción</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una</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ansiedad</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más</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profunda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por</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el</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conocimiento</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referente</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 la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vida</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futura</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e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inmortal</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y las gracias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necesarias</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para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el</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progreso</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espiritual</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Necesitaba</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menos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preocupación</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por</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las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cosas</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pasajeras</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y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más</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por</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las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cosas</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que </a:t>
            </a:r>
            <a:r>
              <a:rPr lang="en-US" sz="2400" i="1" kern="1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perduran</a:t>
            </a:r>
            <a:r>
              <a:rPr lang="en-US" sz="24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para siempre”</a:t>
            </a:r>
            <a:r>
              <a:rPr lang="en-US" sz="2400" i="1"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t>
            </a:r>
          </a:p>
          <a:p>
            <a:pPr marL="0" marR="0" indent="457200" algn="r">
              <a:buNone/>
            </a:pPr>
            <a:r>
              <a:rPr lang="en-US" sz="1800" i="1"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a:t>
            </a:r>
            <a:r>
              <a:rPr lang="en-CA" sz="18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Ellen G. White, </a:t>
            </a:r>
            <a:r>
              <a:rPr lang="en-CA" sz="1800" i="1"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The Desire of Ages</a:t>
            </a:r>
            <a:r>
              <a:rPr lang="en-CA" sz="18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CA" sz="1800" kern="100"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496</a:t>
            </a:r>
            <a:endParaRPr lang="en-US" sz="1800" kern="1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708204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5072FC75-AC00-12D4-EB8F-D79E2D1173E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CE02341-244E-C68A-54C1-A5C9BFD59C2F}"/>
              </a:ext>
            </a:extLst>
          </p:cNvPr>
          <p:cNvSpPr>
            <a:spLocks noGrp="1"/>
          </p:cNvSpPr>
          <p:nvPr>
            <p:ph type="title"/>
          </p:nvPr>
        </p:nvSpPr>
        <p:spPr>
          <a:xfrm>
            <a:off x="91440" y="231889"/>
            <a:ext cx="4919196" cy="1113586"/>
          </a:xfrm>
        </p:spPr>
        <p:txBody>
          <a:bodyPr>
            <a:normAutofit fontScale="90000"/>
          </a:bodyPr>
          <a:lstStyle/>
          <a:p>
            <a:pPr algn="ctr"/>
            <a:br>
              <a:rPr lang="en-US" sz="32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br>
            <a:r>
              <a:rPr lang="en-US" sz="32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3. </a:t>
            </a:r>
            <a:r>
              <a:rPr lang="en-US" sz="32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INTENCIÓN</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pt-BR" sz="4000" dirty="0">
              <a:latin typeface="Montserrat" panose="00000500000000000000" pitchFamily="50" charset="0"/>
            </a:endParaRPr>
          </a:p>
        </p:txBody>
      </p:sp>
      <p:sp>
        <p:nvSpPr>
          <p:cNvPr id="5" name="Content Placeholder 2">
            <a:extLst>
              <a:ext uri="{FF2B5EF4-FFF2-40B4-BE49-F238E27FC236}">
                <a16:creationId xmlns:a16="http://schemas.microsoft.com/office/drawing/2014/main" id="{3FADCD8C-1AC3-0FCC-9D58-1B0973099BDA}"/>
              </a:ext>
            </a:extLst>
          </p:cNvPr>
          <p:cNvSpPr>
            <a:spLocks noGrp="1"/>
          </p:cNvSpPr>
          <p:nvPr>
            <p:ph idx="1"/>
          </p:nvPr>
        </p:nvSpPr>
        <p:spPr>
          <a:xfrm>
            <a:off x="91440" y="1750510"/>
            <a:ext cx="9959109" cy="4476519"/>
          </a:xfrm>
        </p:spPr>
        <p:txBody>
          <a:bodyPr>
            <a:normAutofit/>
          </a:bodyPr>
          <a:lstStyle/>
          <a:p>
            <a:pPr marL="0" marR="0">
              <a:buNone/>
            </a:pPr>
            <a:endParaRPr lang="en-US" sz="18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marL="57150" indent="-285750">
              <a:buFont typeface="Wingdings" pitchFamily="2" charset="2"/>
              <a:buChar char="v"/>
            </a:pPr>
            <a:r>
              <a:rPr lang="es-ES" sz="20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Una vez que experimentamos la intimidad con Dios, nuestras almas encuentran tal satisfacción que naturalmente comienzan a vivir intencional y significativamente.</a:t>
            </a:r>
          </a:p>
          <a:p>
            <a:pPr marL="0" indent="0">
              <a:buNone/>
            </a:pPr>
            <a:endParaRPr lang="en-US" sz="20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marL="57150" marR="0" indent="-285750">
              <a:buFont typeface="Wingdings" pitchFamily="2" charset="2"/>
              <a:buChar char="v"/>
            </a:pPr>
            <a:r>
              <a:rPr lang="es-ES" sz="20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Efesios 2:10 nos recuerda que somos hechura suya, creados en Cristo Jesús para buenas obras, las cuales Dios preparó de antemano para que anduviésemos en ellas.</a:t>
            </a:r>
          </a:p>
          <a:p>
            <a:pPr marL="57150" marR="0" indent="-285750">
              <a:buFont typeface="Wingdings" pitchFamily="2" charset="2"/>
              <a:buChar char="v"/>
            </a:pPr>
            <a:endParaRPr lang="en-US" sz="2000" kern="1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57150" marR="0" indent="-285750">
              <a:buFont typeface="Wingdings" pitchFamily="2" charset="2"/>
              <a:buChar char="v"/>
            </a:pPr>
            <a:r>
              <a:rPr lang="es-ES" sz="20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Un legado cristiano no se trata de lo que dejamos atrás, sino de cómo vivimos hoy. ¡Eres una misionera y embajadora de su reino eterno!</a:t>
            </a:r>
            <a:endParaRPr lang="en-US" sz="2400"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t-BR" sz="2400" dirty="0">
              <a:solidFill>
                <a:schemeClr val="bg1">
                  <a:lumMod val="95000"/>
                </a:schemeClr>
              </a:solidFill>
            </a:endParaRPr>
          </a:p>
        </p:txBody>
      </p:sp>
    </p:spTree>
    <p:extLst>
      <p:ext uri="{BB962C8B-B14F-4D97-AF65-F5344CB8AC3E}">
        <p14:creationId xmlns:p14="http://schemas.microsoft.com/office/powerpoint/2010/main" val="2139845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7850-30E2-E571-9768-3019A337C198}"/>
              </a:ext>
            </a:extLst>
          </p:cNvPr>
          <p:cNvSpPr>
            <a:spLocks noGrp="1"/>
          </p:cNvSpPr>
          <p:nvPr>
            <p:ph type="title"/>
          </p:nvPr>
        </p:nvSpPr>
        <p:spPr>
          <a:xfrm>
            <a:off x="3676454" y="217344"/>
            <a:ext cx="6548200" cy="1498334"/>
          </a:xfrm>
        </p:spPr>
        <p:txBody>
          <a:bodyPr>
            <a:normAutofit/>
          </a:bodyPr>
          <a:lstStyle/>
          <a:p>
            <a:pPr algn="ctr"/>
            <a:r>
              <a:rPr lang="en-US" sz="2800" b="1"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t>
            </a:r>
            <a:r>
              <a:rPr lang="en-US" sz="2800" b="1"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Cuál</a:t>
            </a:r>
            <a:r>
              <a:rPr lang="en-US" sz="2800" b="1"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es </a:t>
            </a:r>
            <a:r>
              <a:rPr lang="en-US" sz="2800" b="1"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tu</a:t>
            </a:r>
            <a:r>
              <a:rPr lang="en-US" sz="2800" b="1"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800" b="1" i="1" kern="100" dirty="0" err="1">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legado</a:t>
            </a:r>
            <a:r>
              <a:rPr lang="en-US" sz="2800" b="1" i="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a:t>
            </a:r>
            <a:endParaRPr lang="pt-BR" sz="2800" i="1" dirty="0">
              <a:solidFill>
                <a:schemeClr val="bg1">
                  <a:lumMod val="95000"/>
                </a:schemeClr>
              </a:solidFill>
              <a:latin typeface="Montserrat" panose="00000500000000000000" pitchFamily="50" charset="0"/>
            </a:endParaRPr>
          </a:p>
        </p:txBody>
      </p:sp>
      <p:sp>
        <p:nvSpPr>
          <p:cNvPr id="4" name="Content Placeholder 2">
            <a:extLst>
              <a:ext uri="{FF2B5EF4-FFF2-40B4-BE49-F238E27FC236}">
                <a16:creationId xmlns:a16="http://schemas.microsoft.com/office/drawing/2014/main" id="{549B05F0-CCED-0716-C378-4CA51B99D689}"/>
              </a:ext>
            </a:extLst>
          </p:cNvPr>
          <p:cNvSpPr>
            <a:spLocks noGrp="1"/>
          </p:cNvSpPr>
          <p:nvPr>
            <p:ph idx="1"/>
          </p:nvPr>
        </p:nvSpPr>
        <p:spPr>
          <a:xfrm>
            <a:off x="3674525" y="1435124"/>
            <a:ext cx="6548201" cy="4821282"/>
          </a:xfrm>
        </p:spPr>
        <p:txBody>
          <a:bodyPr>
            <a:normAutofit fontScale="92500"/>
          </a:bodyPr>
          <a:lstStyle/>
          <a:p>
            <a:pPr marL="0" marR="0" indent="457200">
              <a:buNone/>
            </a:pPr>
            <a:endParaRPr lang="en-US" sz="20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endParaRPr>
          </a:p>
          <a:p>
            <a:pPr marL="0" marR="0" indent="457200">
              <a:buNone/>
            </a:pPr>
            <a:r>
              <a:rPr lang="es-ES" sz="20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La historia de Nancy podría haber terminado trágicamente, pero no lo hizo por estas razones:</a:t>
            </a:r>
            <a:endParaRPr lang="en-US" sz="2000" b="1"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a:lnSpc>
                <a:spcPct val="110000"/>
              </a:lnSpc>
              <a:buFont typeface="Wingdings" pitchFamily="2" charset="2"/>
              <a:buChar char="v"/>
            </a:pPr>
            <a:r>
              <a:rPr lang="es-ES" sz="1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Un día, Nancy descubrió la verdad de Efesios 2:10 que le cambió la vida, y que se convirtió en la brújula de su viaje.</a:t>
            </a:r>
          </a:p>
          <a:p>
            <a:pPr>
              <a:lnSpc>
                <a:spcPct val="110000"/>
              </a:lnSpc>
              <a:buFont typeface="Wingdings" pitchFamily="2" charset="2"/>
              <a:buChar char="v"/>
            </a:pPr>
            <a:r>
              <a:rPr lang="es-ES" sz="1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Como la obra maestra de Jesús, Nancy finalmente experimentó la sanación, el amor verdadero, la paz, el gozo, el crecimiento, la renovación y el propósito en Jesucristo, el autor y consumador de su fe.</a:t>
            </a:r>
          </a:p>
          <a:p>
            <a:pPr>
              <a:lnSpc>
                <a:spcPct val="110000"/>
              </a:lnSpc>
              <a:buFont typeface="Wingdings" pitchFamily="2" charset="2"/>
              <a:buChar char="v"/>
            </a:pPr>
            <a:r>
              <a:rPr lang="es-ES" sz="1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Por la gracia de Dios, Nancy es ahora una oradora internacional, autora y presentadora de podcasts, y trabaja para el Señor en la sede mundial de la Iglesia.</a:t>
            </a:r>
          </a:p>
          <a:p>
            <a:pPr>
              <a:lnSpc>
                <a:spcPct val="110000"/>
              </a:lnSpc>
              <a:buFont typeface="Wingdings" pitchFamily="2" charset="2"/>
              <a:buChar char="v"/>
            </a:pPr>
            <a:r>
              <a:rPr lang="es-ES" sz="1800"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rPr>
              <a:t>Su viaje sigue progresando y no es perfecto, pero sigue confiando en la preciosa promesa de que “el que comenzó en vosotros la buena obra la perfeccionará hasta el día de Jesucristo” (Filipenses 1:6).</a:t>
            </a:r>
            <a:r>
              <a:rPr lang="en-US" sz="1800" kern="100" dirty="0">
                <a:solidFill>
                  <a:schemeClr val="bg1">
                    <a:lumMod val="95000"/>
                  </a:schemeClr>
                </a:solidFill>
                <a:effectLst/>
                <a:latin typeface="Avenir Book" panose="02000503020000020003" pitchFamily="2" charset="0"/>
                <a:ea typeface="Calibri" panose="020F0502020204030204" pitchFamily="34" charset="0"/>
                <a:cs typeface="Times New Roman" panose="02020603050405020304" pitchFamily="18" charset="0"/>
              </a:rPr>
              <a:t> </a:t>
            </a:r>
            <a:endParaRPr lang="en-US" sz="1800" kern="100"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solidFill>
                <a:schemeClr val="bg1"/>
              </a:solidFill>
            </a:endParaRPr>
          </a:p>
        </p:txBody>
      </p:sp>
    </p:spTree>
    <p:extLst>
      <p:ext uri="{BB962C8B-B14F-4D97-AF65-F5344CB8AC3E}">
        <p14:creationId xmlns:p14="http://schemas.microsoft.com/office/powerpoint/2010/main" val="2470095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B9583BD3-26A5-6020-6604-737D3DDFE18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3D40448-DDDB-413D-E15C-E37C26C4CFD6}"/>
              </a:ext>
            </a:extLst>
          </p:cNvPr>
          <p:cNvSpPr>
            <a:spLocks noGrp="1"/>
          </p:cNvSpPr>
          <p:nvPr>
            <p:ph type="title"/>
          </p:nvPr>
        </p:nvSpPr>
        <p:spPr>
          <a:xfrm>
            <a:off x="3676454" y="144607"/>
            <a:ext cx="6548200" cy="1498334"/>
          </a:xfrm>
        </p:spPr>
        <p:txBody>
          <a:bodyPr>
            <a:normAutofit/>
          </a:bodyPr>
          <a:lstStyle/>
          <a:p>
            <a:pPr algn="ctr"/>
            <a:r>
              <a:rPr lang="pt-BR" sz="3200" b="1" dirty="0">
                <a:solidFill>
                  <a:srgbClr val="C00000"/>
                </a:solidFill>
                <a:latin typeface="APPLE CHANCERY" panose="03020702040506060504" pitchFamily="66" charset="-79"/>
                <a:cs typeface="APPLE CHANCERY" panose="03020702040506060504" pitchFamily="66" charset="-79"/>
              </a:rPr>
              <a:t>Anhelo de Dios</a:t>
            </a:r>
          </a:p>
        </p:txBody>
      </p:sp>
      <p:sp>
        <p:nvSpPr>
          <p:cNvPr id="5" name="Content Placeholder 2">
            <a:extLst>
              <a:ext uri="{FF2B5EF4-FFF2-40B4-BE49-F238E27FC236}">
                <a16:creationId xmlns:a16="http://schemas.microsoft.com/office/drawing/2014/main" id="{7290E74D-7728-B9D9-54B3-E254888A6D43}"/>
              </a:ext>
            </a:extLst>
          </p:cNvPr>
          <p:cNvSpPr>
            <a:spLocks noGrp="1"/>
          </p:cNvSpPr>
          <p:nvPr>
            <p:ph idx="1"/>
          </p:nvPr>
        </p:nvSpPr>
        <p:spPr>
          <a:xfrm>
            <a:off x="3676454" y="1351783"/>
            <a:ext cx="6548201" cy="5143400"/>
          </a:xfrm>
        </p:spPr>
        <p:txBody>
          <a:bodyPr>
            <a:normAutofit/>
          </a:bodyPr>
          <a:lstStyle/>
          <a:p>
            <a:pPr marL="57150" marR="0" indent="-285750">
              <a:buFont typeface="Wingdings" pitchFamily="2" charset="2"/>
              <a:buChar char="v"/>
            </a:pPr>
            <a:endParaRPr lang="en-US" sz="1800" kern="1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endParaRPr>
          </a:p>
          <a:p>
            <a:pPr marL="57150" marR="0" indent="-285750">
              <a:buFont typeface="Wingdings" pitchFamily="2" charset="2"/>
              <a:buChar char="v"/>
            </a:pPr>
            <a:r>
              <a:rPr lang="es-ES" sz="22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Nuestras almas experimentarán un anhelo más profundo y significativo por Dios cuando intencionalmente busquemos, nos rindamos y amemos a Jesús con nuestra mente, cuerpo y espíritu.</a:t>
            </a:r>
          </a:p>
          <a:p>
            <a:pPr marL="57150" marR="0" indent="-285750">
              <a:buFont typeface="Wingdings" pitchFamily="2" charset="2"/>
              <a:buChar char="v"/>
            </a:pPr>
            <a:r>
              <a:rPr lang="es-ES" sz="2200" kern="1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Moisés expresó ese anhelo por Dios: “te ruego que me muestres tu gloria" (Éxodo 33:18).</a:t>
            </a:r>
          </a:p>
          <a:p>
            <a:pPr marL="57150" marR="0" indent="-285750">
              <a:buFont typeface="Wingdings" pitchFamily="2" charset="2"/>
              <a:buChar char="v"/>
            </a:pPr>
            <a:r>
              <a:rPr lang="es-E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El Señor respondió bondadosamente: "Mi presencia te acompañará y te daré descanso" (Éxodo 33:14).</a:t>
            </a:r>
          </a:p>
          <a:p>
            <a:pPr marL="57150" marR="0" indent="-285750">
              <a:buFont typeface="Wingdings" pitchFamily="2" charset="2"/>
              <a:buChar char="v"/>
            </a:pPr>
            <a:r>
              <a:rPr lang="en-US" sz="22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Elena G. White </a:t>
            </a:r>
            <a:r>
              <a:rPr lang="en-US" sz="2200" dirty="0" err="1">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afirma</a:t>
            </a:r>
            <a:r>
              <a:rPr lang="en-US" sz="22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 que</a:t>
            </a:r>
            <a:r>
              <a:rPr lang="en-U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“No hay poder </a:t>
            </a:r>
            <a:r>
              <a:rPr lang="en-US" sz="22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terrenal</a:t>
            </a:r>
            <a:r>
              <a:rPr lang="en-U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2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ni</a:t>
            </a:r>
            <a:r>
              <a:rPr lang="en-U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2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habilidad</a:t>
            </a:r>
            <a:r>
              <a:rPr lang="en-U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2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ni</a:t>
            </a:r>
            <a:r>
              <a:rPr lang="en-U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2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ilustración</a:t>
            </a:r>
            <a:r>
              <a:rPr lang="en-U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que pueda </a:t>
            </a:r>
            <a:r>
              <a:rPr lang="en-US" sz="22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substituir</a:t>
            </a:r>
            <a:r>
              <a:rPr lang="en-U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la </a:t>
            </a:r>
            <a:r>
              <a:rPr lang="en-US" sz="22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presencia</a:t>
            </a:r>
            <a:r>
              <a:rPr lang="en-U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a:t>
            </a:r>
            <a:r>
              <a:rPr lang="en-US" sz="2200" dirty="0" err="1">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permanente</a:t>
            </a:r>
            <a:r>
              <a:rPr lang="en-US" sz="2200" dirty="0">
                <a:solidFill>
                  <a:schemeClr val="accent1">
                    <a:lumMod val="75000"/>
                  </a:schemeClr>
                </a:solidFill>
                <a:latin typeface="Avenir Book" panose="02000503020000020003" pitchFamily="2" charset="0"/>
                <a:ea typeface="Calibri" panose="020F0502020204030204" pitchFamily="34" charset="0"/>
                <a:cs typeface="Times New Roman" panose="02020603050405020304" pitchFamily="18" charset="0"/>
              </a:rPr>
              <a:t> de Dios”</a:t>
            </a:r>
            <a:r>
              <a:rPr lang="en-US" sz="22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 (</a:t>
            </a:r>
            <a:r>
              <a:rPr lang="en-US" sz="2200" i="1"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Patriarchs and Prophets</a:t>
            </a:r>
            <a:r>
              <a:rPr lang="en-US" sz="2200" dirty="0">
                <a:solidFill>
                  <a:schemeClr val="accent1">
                    <a:lumMod val="75000"/>
                  </a:schemeClr>
                </a:solidFill>
                <a:effectLst/>
                <a:latin typeface="Avenir Book" panose="02000503020000020003" pitchFamily="2" charset="0"/>
                <a:ea typeface="Calibri" panose="020F0502020204030204" pitchFamily="34" charset="0"/>
                <a:cs typeface="Times New Roman" panose="02020603050405020304" pitchFamily="18" charset="0"/>
              </a:rPr>
              <a:t>, 338).</a:t>
            </a:r>
          </a:p>
        </p:txBody>
      </p:sp>
    </p:spTree>
    <p:extLst>
      <p:ext uri="{BB962C8B-B14F-4D97-AF65-F5344CB8AC3E}">
        <p14:creationId xmlns:p14="http://schemas.microsoft.com/office/powerpoint/2010/main" val="3084452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D2D25615-5A81-6E5B-803B-4A8CF686D189}"/>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03DE474-D0BE-7CEC-52F0-58A5917B97C9}"/>
              </a:ext>
            </a:extLst>
          </p:cNvPr>
          <p:cNvSpPr>
            <a:spLocks noGrp="1"/>
          </p:cNvSpPr>
          <p:nvPr>
            <p:ph idx="1"/>
          </p:nvPr>
        </p:nvSpPr>
        <p:spPr>
          <a:xfrm>
            <a:off x="3666063" y="1102401"/>
            <a:ext cx="6548201" cy="4821282"/>
          </a:xfrm>
        </p:spPr>
        <p:txBody>
          <a:bodyPr/>
          <a:lstStyle/>
          <a:p>
            <a:pPr marL="0" marR="0" indent="457200">
              <a:buNone/>
            </a:pPr>
            <a:endParaRPr lang="en-US" sz="1800" kern="100" dirty="0">
              <a:effectLst/>
              <a:latin typeface="Avenir Book" panose="02000503020000020003" pitchFamily="2" charset="0"/>
              <a:ea typeface="Calibri" panose="020F0502020204030204" pitchFamily="34" charset="0"/>
              <a:cs typeface="Times New Roman" panose="02020603050405020304" pitchFamily="18" charset="0"/>
            </a:endParaRPr>
          </a:p>
          <a:p>
            <a:pPr marR="0">
              <a:buFont typeface="Wingdings" pitchFamily="2" charset="2"/>
              <a:buChar char="v"/>
            </a:pPr>
            <a:r>
              <a:rPr lang="es-ES" sz="2400"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Cuando entendemos nuestra identidad en Cristo, buscamos la cercanía con Él y vivimos con intención. Saciamos los anhelos de nuestras almas y vivimos una vida que glorifica a Dios.</a:t>
            </a:r>
          </a:p>
          <a:p>
            <a:pPr marL="0" marR="0" indent="0">
              <a:buNone/>
            </a:pPr>
            <a:endParaRPr lang="en-US" sz="24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R="0">
              <a:buFont typeface="Wingdings" pitchFamily="2" charset="2"/>
              <a:buChar char="v"/>
            </a:pPr>
            <a:r>
              <a:rPr lang="es-ES" sz="2400" i="1" kern="100" dirty="0">
                <a:solidFill>
                  <a:srgbClr val="C00000"/>
                </a:solidFill>
                <a:latin typeface="Avenir Book" panose="02000503020000020003" pitchFamily="2" charset="0"/>
                <a:ea typeface="Calibri" panose="020F0502020204030204" pitchFamily="34" charset="0"/>
                <a:cs typeface="Times New Roman" panose="02020603050405020304" pitchFamily="18" charset="0"/>
              </a:rPr>
              <a:t>Fuiste hecha para algo más que simplemente sobrevivir y existir. Tienes una misión y un llamado divinos. Antes de que fueras formada en el vientre, Él te apartó para testificar a este mundo sufriente acerca de las buenas nuevas de la gracia y la salvación de Dios.</a:t>
            </a:r>
            <a:endParaRPr lang="en-US" sz="18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570308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359CDAB4-6087-C475-A268-18C5AC01BE42}"/>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BD8C4CF-9BBE-FB87-A39A-291C80E2D3AD}"/>
              </a:ext>
            </a:extLst>
          </p:cNvPr>
          <p:cNvSpPr>
            <a:spLocks noGrp="1"/>
          </p:cNvSpPr>
          <p:nvPr>
            <p:ph idx="1"/>
          </p:nvPr>
        </p:nvSpPr>
        <p:spPr>
          <a:xfrm>
            <a:off x="3674525" y="1018359"/>
            <a:ext cx="6548201" cy="4821282"/>
          </a:xfrm>
        </p:spPr>
        <p:txBody>
          <a:bodyPr>
            <a:normAutofit/>
          </a:bodyPr>
          <a:lstStyle/>
          <a:p>
            <a:pPr marL="0" marR="0" indent="457200">
              <a:buNone/>
            </a:pPr>
            <a:endParaRPr lang="en-US" sz="2000" b="1" kern="100" dirty="0">
              <a:solidFill>
                <a:schemeClr val="bg1">
                  <a:lumMod val="95000"/>
                </a:schemeClr>
              </a:solidFill>
              <a:latin typeface="Avenir Book" panose="02000503020000020003" pitchFamily="2" charset="0"/>
              <a:ea typeface="Calibri" panose="020F0502020204030204" pitchFamily="34" charset="0"/>
              <a:cs typeface="Times New Roman" panose="02020603050405020304" pitchFamily="18" charset="0"/>
            </a:endParaRPr>
          </a:p>
          <a:p>
            <a:pPr marL="0" indent="0">
              <a:buNone/>
            </a:pPr>
            <a:endParaRPr lang="pt-BR" dirty="0">
              <a:solidFill>
                <a:schemeClr val="bg1"/>
              </a:solidFill>
            </a:endParaRPr>
          </a:p>
          <a:p>
            <a:pPr marL="0" indent="0">
              <a:buNone/>
            </a:pPr>
            <a:endParaRPr lang="pt-BR" dirty="0">
              <a:solidFill>
                <a:schemeClr val="bg1"/>
              </a:solidFill>
            </a:endParaRPr>
          </a:p>
          <a:p>
            <a:pPr marL="0" indent="0" algn="ctr">
              <a:buNone/>
            </a:pPr>
            <a:r>
              <a:rPr lang="es-ES" sz="3600" dirty="0">
                <a:solidFill>
                  <a:schemeClr val="bg1"/>
                </a:solidFill>
              </a:rPr>
              <a:t>¿Estás dispuesta a rendir 
todos los anhelos de tu alma 
a Dios?</a:t>
            </a:r>
            <a:endParaRPr lang="pt-BR" sz="3600" dirty="0">
              <a:solidFill>
                <a:schemeClr val="bg1"/>
              </a:solidFill>
            </a:endParaRPr>
          </a:p>
        </p:txBody>
      </p:sp>
    </p:spTree>
    <p:extLst>
      <p:ext uri="{BB962C8B-B14F-4D97-AF65-F5344CB8AC3E}">
        <p14:creationId xmlns:p14="http://schemas.microsoft.com/office/powerpoint/2010/main" val="2176373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1632</TotalTime>
  <Words>1709</Words>
  <Application>Microsoft Office PowerPoint</Application>
  <PresentationFormat>Widescreen</PresentationFormat>
  <Paragraphs>103</Paragraphs>
  <Slides>14</Slides>
  <Notes>12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14</vt:i4>
      </vt:variant>
    </vt:vector>
  </HeadingPairs>
  <TitlesOfParts>
    <vt:vector size="28" baseType="lpstr">
      <vt:lpstr>APPLE CHANCERY</vt:lpstr>
      <vt:lpstr>Aptos</vt:lpstr>
      <vt:lpstr>Arial</vt:lpstr>
      <vt:lpstr>Avenir Book</vt:lpstr>
      <vt:lpstr>Calibri</vt:lpstr>
      <vt:lpstr>Calibri Light</vt:lpstr>
      <vt:lpstr>Cambria</vt:lpstr>
      <vt:lpstr>Century</vt:lpstr>
      <vt:lpstr>Montserrat</vt:lpstr>
      <vt:lpstr>Montserrat ExtraBold</vt:lpstr>
      <vt:lpstr>Montserrat Light</vt:lpstr>
      <vt:lpstr>Montserrat Medium</vt:lpstr>
      <vt:lpstr>Wingdings</vt:lpstr>
      <vt:lpstr>Office Theme</vt:lpstr>
      <vt:lpstr>Pues somos hechura suya, creados en Cristo Jesús para buenas obras, las cuales Dios preparó de antemano para que anduviéramos en ellas.  —Efesios 2:10, RVR 1995</vt:lpstr>
      <vt:lpstr>¿Tienes antojos?</vt:lpstr>
      <vt:lpstr>Tres íes</vt:lpstr>
      <vt:lpstr> 1. IDENTIDAD </vt:lpstr>
      <vt:lpstr> ¿Quién eres? ¿Quiénes somos?</vt:lpstr>
      <vt:lpstr> 2. INTIMIDAD</vt:lpstr>
      <vt:lpstr> ¿Cómo podemos morar en Jesús? </vt:lpstr>
      <vt:lpstr>PowerPoint Presentation</vt:lpstr>
      <vt:lpstr>¿Qué era la "única cosa" que Marta necesitaba?</vt:lpstr>
      <vt:lpstr> 3. INTENCIÓN </vt:lpstr>
      <vt:lpstr>¿Cuál es tu legado?</vt:lpstr>
      <vt:lpstr>Anhelo de Dios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love</dc:title>
  <dc:creator>Erika Miike</dc:creator>
  <cp:lastModifiedBy>Dulce  Rice</cp:lastModifiedBy>
  <cp:revision>19</cp:revision>
  <dcterms:created xsi:type="dcterms:W3CDTF">2023-02-14T12:16:54Z</dcterms:created>
  <dcterms:modified xsi:type="dcterms:W3CDTF">2025-05-13T18:22:57Z</dcterms:modified>
</cp:coreProperties>
</file>